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5"/>
  </p:notesMasterIdLst>
  <p:sldIdLst>
    <p:sldId id="256" r:id="rId2"/>
    <p:sldId id="827" r:id="rId3"/>
    <p:sldId id="257" r:id="rId4"/>
    <p:sldId id="258" r:id="rId5"/>
    <p:sldId id="850" r:id="rId6"/>
    <p:sldId id="260" r:id="rId7"/>
    <p:sldId id="261" r:id="rId8"/>
    <p:sldId id="800" r:id="rId9"/>
    <p:sldId id="484" r:id="rId10"/>
    <p:sldId id="799" r:id="rId11"/>
    <p:sldId id="830" r:id="rId12"/>
    <p:sldId id="801" r:id="rId13"/>
    <p:sldId id="535" r:id="rId14"/>
    <p:sldId id="803" r:id="rId15"/>
    <p:sldId id="805" r:id="rId16"/>
    <p:sldId id="806" r:id="rId17"/>
    <p:sldId id="807" r:id="rId18"/>
    <p:sldId id="808" r:id="rId19"/>
    <p:sldId id="814" r:id="rId20"/>
    <p:sldId id="832" r:id="rId21"/>
    <p:sldId id="815" r:id="rId22"/>
    <p:sldId id="831" r:id="rId23"/>
    <p:sldId id="817" r:id="rId24"/>
    <p:sldId id="810" r:id="rId25"/>
    <p:sldId id="811" r:id="rId26"/>
    <p:sldId id="812" r:id="rId27"/>
    <p:sldId id="813" r:id="rId28"/>
    <p:sldId id="822" r:id="rId29"/>
    <p:sldId id="818" r:id="rId30"/>
    <p:sldId id="820" r:id="rId31"/>
    <p:sldId id="821" r:id="rId32"/>
    <p:sldId id="823" r:id="rId33"/>
    <p:sldId id="824" r:id="rId34"/>
    <p:sldId id="826" r:id="rId35"/>
    <p:sldId id="835" r:id="rId36"/>
    <p:sldId id="843" r:id="rId37"/>
    <p:sldId id="844" r:id="rId38"/>
    <p:sldId id="842" r:id="rId39"/>
    <p:sldId id="847" r:id="rId40"/>
    <p:sldId id="846" r:id="rId41"/>
    <p:sldId id="845" r:id="rId42"/>
    <p:sldId id="840" r:id="rId43"/>
    <p:sldId id="84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2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42F6A-2E16-4F83-A1D3-33E536D37C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3EEE60-669B-4561-8A02-41D641F8C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Translation Technology</a:t>
          </a:r>
        </a:p>
      </dgm:t>
    </dgm:pt>
    <dgm:pt modelId="{07F3BCA2-C511-4B6C-ACA3-C836062049A3}" type="parTrans" cxnId="{B7C98692-631B-4F72-A61B-BD24EE226E2F}">
      <dgm:prSet/>
      <dgm:spPr/>
      <dgm:t>
        <a:bodyPr/>
        <a:lstStyle/>
        <a:p>
          <a:endParaRPr lang="en-US"/>
        </a:p>
      </dgm:t>
    </dgm:pt>
    <dgm:pt modelId="{4C55FB10-2936-4C20-8B0E-949BB6C0B4F7}" type="sibTrans" cxnId="{B7C98692-631B-4F72-A61B-BD24EE226E2F}">
      <dgm:prSet/>
      <dgm:spPr/>
      <dgm:t>
        <a:bodyPr/>
        <a:lstStyle/>
        <a:p>
          <a:endParaRPr lang="en-US"/>
        </a:p>
      </dgm:t>
    </dgm:pt>
    <dgm:pt modelId="{587FA4E3-F358-4C79-8CCB-C3851E1D35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Artificial Intelligence for Professional Language Services and Creative Industries</a:t>
          </a:r>
        </a:p>
      </dgm:t>
    </dgm:pt>
    <dgm:pt modelId="{1676E57E-845E-48AF-859C-BDE4619561F7}" type="parTrans" cxnId="{3330F58E-FE4A-4C81-BF6D-D513BD1525FA}">
      <dgm:prSet/>
      <dgm:spPr/>
      <dgm:t>
        <a:bodyPr/>
        <a:lstStyle/>
        <a:p>
          <a:endParaRPr lang="en-US"/>
        </a:p>
      </dgm:t>
    </dgm:pt>
    <dgm:pt modelId="{4604CB60-ADD9-4FE2-A9A1-BEDD195568B5}" type="sibTrans" cxnId="{3330F58E-FE4A-4C81-BF6D-D513BD1525FA}">
      <dgm:prSet/>
      <dgm:spPr/>
      <dgm:t>
        <a:bodyPr/>
        <a:lstStyle/>
        <a:p>
          <a:endParaRPr lang="en-US"/>
        </a:p>
      </dgm:t>
    </dgm:pt>
    <dgm:pt modelId="{2C4306A3-A536-49CF-B722-69ADD8057C90}" type="pres">
      <dgm:prSet presAssocID="{7D342F6A-2E16-4F83-A1D3-33E536D37C41}" presName="root" presStyleCnt="0">
        <dgm:presLayoutVars>
          <dgm:dir/>
          <dgm:resizeHandles val="exact"/>
        </dgm:presLayoutVars>
      </dgm:prSet>
      <dgm:spPr/>
    </dgm:pt>
    <dgm:pt modelId="{9CA740F2-5F67-48F0-9352-44D5FAE6CDCC}" type="pres">
      <dgm:prSet presAssocID="{F83EEE60-669B-4561-8A02-41D641F8CD66}" presName="compNode" presStyleCnt="0"/>
      <dgm:spPr/>
    </dgm:pt>
    <dgm:pt modelId="{9CC2698D-D72F-4AA6-A26F-58ED61872F32}" type="pres">
      <dgm:prSet presAssocID="{F83EEE60-669B-4561-8A02-41D641F8CD66}" presName="bgRect" presStyleLbl="bgShp" presStyleIdx="0" presStyleCnt="2"/>
      <dgm:spPr/>
    </dgm:pt>
    <dgm:pt modelId="{B6022469-91FF-4783-84A2-C40C0FC8F3C0}" type="pres">
      <dgm:prSet presAssocID="{F83EEE60-669B-4561-8A02-41D641F8CD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B3D8AEB-99FC-4042-9580-78DBA814063A}" type="pres">
      <dgm:prSet presAssocID="{F83EEE60-669B-4561-8A02-41D641F8CD66}" presName="spaceRect" presStyleCnt="0"/>
      <dgm:spPr/>
    </dgm:pt>
    <dgm:pt modelId="{DC774C5E-B1A9-47F7-BE4B-197DDD7E718A}" type="pres">
      <dgm:prSet presAssocID="{F83EEE60-669B-4561-8A02-41D641F8CD66}" presName="parTx" presStyleLbl="revTx" presStyleIdx="0" presStyleCnt="2">
        <dgm:presLayoutVars>
          <dgm:chMax val="0"/>
          <dgm:chPref val="0"/>
        </dgm:presLayoutVars>
      </dgm:prSet>
      <dgm:spPr/>
    </dgm:pt>
    <dgm:pt modelId="{5149FA1C-8679-4D2B-B93B-DA41837DFE91}" type="pres">
      <dgm:prSet presAssocID="{4C55FB10-2936-4C20-8B0E-949BB6C0B4F7}" presName="sibTrans" presStyleCnt="0"/>
      <dgm:spPr/>
    </dgm:pt>
    <dgm:pt modelId="{C195CC57-3CF2-43E9-B3B9-B23EC9C21DBE}" type="pres">
      <dgm:prSet presAssocID="{587FA4E3-F358-4C79-8CCB-C3851E1D352D}" presName="compNode" presStyleCnt="0"/>
      <dgm:spPr/>
    </dgm:pt>
    <dgm:pt modelId="{763839B8-70F2-43E4-9AA4-772163B659EB}" type="pres">
      <dgm:prSet presAssocID="{587FA4E3-F358-4C79-8CCB-C3851E1D352D}" presName="bgRect" presStyleLbl="bgShp" presStyleIdx="1" presStyleCnt="2"/>
      <dgm:spPr/>
    </dgm:pt>
    <dgm:pt modelId="{70CABCC4-E816-44D2-893D-8399494122A3}" type="pres">
      <dgm:prSet presAssocID="{587FA4E3-F358-4C79-8CCB-C3851E1D35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959DF5-E798-4E04-AB4C-D650CCC07827}" type="pres">
      <dgm:prSet presAssocID="{587FA4E3-F358-4C79-8CCB-C3851E1D352D}" presName="spaceRect" presStyleCnt="0"/>
      <dgm:spPr/>
    </dgm:pt>
    <dgm:pt modelId="{AAFE79DB-EB45-4A11-8570-FC9C7E65559E}" type="pres">
      <dgm:prSet presAssocID="{587FA4E3-F358-4C79-8CCB-C3851E1D352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71C5742-1009-1241-9EC7-11B3B5C204FB}" type="presOf" srcId="{587FA4E3-F358-4C79-8CCB-C3851E1D352D}" destId="{AAFE79DB-EB45-4A11-8570-FC9C7E65559E}" srcOrd="0" destOrd="0" presId="urn:microsoft.com/office/officeart/2018/2/layout/IconVerticalSolidList"/>
    <dgm:cxn modelId="{3330F58E-FE4A-4C81-BF6D-D513BD1525FA}" srcId="{7D342F6A-2E16-4F83-A1D3-33E536D37C41}" destId="{587FA4E3-F358-4C79-8CCB-C3851E1D352D}" srcOrd="1" destOrd="0" parTransId="{1676E57E-845E-48AF-859C-BDE4619561F7}" sibTransId="{4604CB60-ADD9-4FE2-A9A1-BEDD195568B5}"/>
    <dgm:cxn modelId="{B7C98692-631B-4F72-A61B-BD24EE226E2F}" srcId="{7D342F6A-2E16-4F83-A1D3-33E536D37C41}" destId="{F83EEE60-669B-4561-8A02-41D641F8CD66}" srcOrd="0" destOrd="0" parTransId="{07F3BCA2-C511-4B6C-ACA3-C836062049A3}" sibTransId="{4C55FB10-2936-4C20-8B0E-949BB6C0B4F7}"/>
    <dgm:cxn modelId="{8AFA6BE6-B272-7E46-B7BA-3547B83598E5}" type="presOf" srcId="{F83EEE60-669B-4561-8A02-41D641F8CD66}" destId="{DC774C5E-B1A9-47F7-BE4B-197DDD7E718A}" srcOrd="0" destOrd="0" presId="urn:microsoft.com/office/officeart/2018/2/layout/IconVerticalSolidList"/>
    <dgm:cxn modelId="{8E16D6FD-3FC9-7B49-9AF5-3280B5DC5EEC}" type="presOf" srcId="{7D342F6A-2E16-4F83-A1D3-33E536D37C41}" destId="{2C4306A3-A536-49CF-B722-69ADD8057C90}" srcOrd="0" destOrd="0" presId="urn:microsoft.com/office/officeart/2018/2/layout/IconVerticalSolidList"/>
    <dgm:cxn modelId="{E0C0AC06-5520-274F-84B3-0F2E406D9EED}" type="presParOf" srcId="{2C4306A3-A536-49CF-B722-69ADD8057C90}" destId="{9CA740F2-5F67-48F0-9352-44D5FAE6CDCC}" srcOrd="0" destOrd="0" presId="urn:microsoft.com/office/officeart/2018/2/layout/IconVerticalSolidList"/>
    <dgm:cxn modelId="{DD94856B-FE7A-CD4E-9B03-FB9ECFD86606}" type="presParOf" srcId="{9CA740F2-5F67-48F0-9352-44D5FAE6CDCC}" destId="{9CC2698D-D72F-4AA6-A26F-58ED61872F32}" srcOrd="0" destOrd="0" presId="urn:microsoft.com/office/officeart/2018/2/layout/IconVerticalSolidList"/>
    <dgm:cxn modelId="{49F971B2-7037-1D49-9D40-FFDB5869768A}" type="presParOf" srcId="{9CA740F2-5F67-48F0-9352-44D5FAE6CDCC}" destId="{B6022469-91FF-4783-84A2-C40C0FC8F3C0}" srcOrd="1" destOrd="0" presId="urn:microsoft.com/office/officeart/2018/2/layout/IconVerticalSolidList"/>
    <dgm:cxn modelId="{60D43284-C985-8744-A216-7221CA8BA994}" type="presParOf" srcId="{9CA740F2-5F67-48F0-9352-44D5FAE6CDCC}" destId="{CB3D8AEB-99FC-4042-9580-78DBA814063A}" srcOrd="2" destOrd="0" presId="urn:microsoft.com/office/officeart/2018/2/layout/IconVerticalSolidList"/>
    <dgm:cxn modelId="{00BC0BE2-C950-3B43-8C23-C0EF2C581782}" type="presParOf" srcId="{9CA740F2-5F67-48F0-9352-44D5FAE6CDCC}" destId="{DC774C5E-B1A9-47F7-BE4B-197DDD7E718A}" srcOrd="3" destOrd="0" presId="urn:microsoft.com/office/officeart/2018/2/layout/IconVerticalSolidList"/>
    <dgm:cxn modelId="{7D97A628-9734-6C4E-805E-08763C082AE7}" type="presParOf" srcId="{2C4306A3-A536-49CF-B722-69ADD8057C90}" destId="{5149FA1C-8679-4D2B-B93B-DA41837DFE91}" srcOrd="1" destOrd="0" presId="urn:microsoft.com/office/officeart/2018/2/layout/IconVerticalSolidList"/>
    <dgm:cxn modelId="{23B13F0F-4125-2445-A529-10136D3CDA70}" type="presParOf" srcId="{2C4306A3-A536-49CF-B722-69ADD8057C90}" destId="{C195CC57-3CF2-43E9-B3B9-B23EC9C21DBE}" srcOrd="2" destOrd="0" presId="urn:microsoft.com/office/officeart/2018/2/layout/IconVerticalSolidList"/>
    <dgm:cxn modelId="{240427DE-B4EE-1243-A0E6-AE75CC4FCD37}" type="presParOf" srcId="{C195CC57-3CF2-43E9-B3B9-B23EC9C21DBE}" destId="{763839B8-70F2-43E4-9AA4-772163B659EB}" srcOrd="0" destOrd="0" presId="urn:microsoft.com/office/officeart/2018/2/layout/IconVerticalSolidList"/>
    <dgm:cxn modelId="{60EF7116-4D3B-B24B-AAF3-FA5D5C051108}" type="presParOf" srcId="{C195CC57-3CF2-43E9-B3B9-B23EC9C21DBE}" destId="{70CABCC4-E816-44D2-893D-8399494122A3}" srcOrd="1" destOrd="0" presId="urn:microsoft.com/office/officeart/2018/2/layout/IconVerticalSolidList"/>
    <dgm:cxn modelId="{1CF56463-D5A5-B946-B21A-C1CBFAF88745}" type="presParOf" srcId="{C195CC57-3CF2-43E9-B3B9-B23EC9C21DBE}" destId="{02959DF5-E798-4E04-AB4C-D650CCC07827}" srcOrd="2" destOrd="0" presId="urn:microsoft.com/office/officeart/2018/2/layout/IconVerticalSolidList"/>
    <dgm:cxn modelId="{5D8D9E9B-11E2-1749-81FE-45CD76199D12}" type="presParOf" srcId="{C195CC57-3CF2-43E9-B3B9-B23EC9C21DBE}" destId="{AAFE79DB-EB45-4A11-8570-FC9C7E6555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973DA4-C18B-4B7C-9461-35E57B9A26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AB990-9CFD-4AA4-A0BD-D58967EE66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Deep Learning: A Brief Introduction</a:t>
          </a:r>
        </a:p>
      </dgm:t>
    </dgm:pt>
    <dgm:pt modelId="{3CE6C324-351E-4E89-BB75-FB4DF68BC5A1}" type="parTrans" cxnId="{FD6A996A-DA6E-4D95-81A1-169A26A4C1BD}">
      <dgm:prSet/>
      <dgm:spPr/>
      <dgm:t>
        <a:bodyPr/>
        <a:lstStyle/>
        <a:p>
          <a:endParaRPr lang="en-US"/>
        </a:p>
      </dgm:t>
    </dgm:pt>
    <dgm:pt modelId="{18F51F9E-05BD-406E-AD56-197C8B8F8966}" type="sibTrans" cxnId="{FD6A996A-DA6E-4D95-81A1-169A26A4C1BD}">
      <dgm:prSet/>
      <dgm:spPr/>
      <dgm:t>
        <a:bodyPr/>
        <a:lstStyle/>
        <a:p>
          <a:endParaRPr lang="en-US"/>
        </a:p>
      </dgm:t>
    </dgm:pt>
    <dgm:pt modelId="{1AAB2876-9ED7-46F3-9057-5A9F77A29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Model Training: Key Steps</a:t>
          </a:r>
        </a:p>
      </dgm:t>
    </dgm:pt>
    <dgm:pt modelId="{9557A7F4-7D90-4BFE-953B-5EA72169078F}" type="parTrans" cxnId="{80EA4EEF-83E3-43D0-A535-6DAF59D9583C}">
      <dgm:prSet/>
      <dgm:spPr/>
      <dgm:t>
        <a:bodyPr/>
        <a:lstStyle/>
        <a:p>
          <a:endParaRPr lang="en-US"/>
        </a:p>
      </dgm:t>
    </dgm:pt>
    <dgm:pt modelId="{FC87810C-C3E8-4E9E-8137-1CA8CC865EAF}" type="sibTrans" cxnId="{80EA4EEF-83E3-43D0-A535-6DAF59D9583C}">
      <dgm:prSet/>
      <dgm:spPr/>
      <dgm:t>
        <a:bodyPr/>
        <a:lstStyle/>
        <a:p>
          <a:endParaRPr lang="en-US"/>
        </a:p>
      </dgm:t>
    </dgm:pt>
    <dgm:pt modelId="{B89E535C-B362-D247-9ED3-CBBDE6F0C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Other Interesting Issues</a:t>
          </a:r>
        </a:p>
      </dgm:t>
    </dgm:pt>
    <dgm:pt modelId="{790B14CB-4C7E-EA43-8961-3E80B40D96F5}" type="parTrans" cxnId="{8D923D52-0379-234B-A6AF-547E3E7214DD}">
      <dgm:prSet/>
      <dgm:spPr/>
      <dgm:t>
        <a:bodyPr/>
        <a:lstStyle/>
        <a:p>
          <a:endParaRPr lang="en-GB"/>
        </a:p>
      </dgm:t>
    </dgm:pt>
    <dgm:pt modelId="{08629580-CBE0-1646-9BDA-9E56D131E3D0}" type="sibTrans" cxnId="{8D923D52-0379-234B-A6AF-547E3E7214DD}">
      <dgm:prSet/>
      <dgm:spPr/>
      <dgm:t>
        <a:bodyPr/>
        <a:lstStyle/>
        <a:p>
          <a:endParaRPr lang="en-GB"/>
        </a:p>
      </dgm:t>
    </dgm:pt>
    <dgm:pt modelId="{C8B719AA-8BDE-4863-93D2-0421BE0214C3}" type="pres">
      <dgm:prSet presAssocID="{5C973DA4-C18B-4B7C-9461-35E57B9A266D}" presName="root" presStyleCnt="0">
        <dgm:presLayoutVars>
          <dgm:dir/>
          <dgm:resizeHandles val="exact"/>
        </dgm:presLayoutVars>
      </dgm:prSet>
      <dgm:spPr/>
    </dgm:pt>
    <dgm:pt modelId="{74F7DDBB-2793-4CBA-9C23-708370CFBE27}" type="pres">
      <dgm:prSet presAssocID="{4B4AB990-9CFD-4AA4-A0BD-D58967EE6693}" presName="compNode" presStyleCnt="0"/>
      <dgm:spPr/>
    </dgm:pt>
    <dgm:pt modelId="{4467BDC0-CE9C-43E3-AFE1-4244436AC741}" type="pres">
      <dgm:prSet presAssocID="{4B4AB990-9CFD-4AA4-A0BD-D58967EE66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83FCEBD-115C-4695-A7D5-7BF89511C7BD}" type="pres">
      <dgm:prSet presAssocID="{4B4AB990-9CFD-4AA4-A0BD-D58967EE6693}" presName="spaceRect" presStyleCnt="0"/>
      <dgm:spPr/>
    </dgm:pt>
    <dgm:pt modelId="{7727F2A2-E45A-4B44-A975-7F818A7C6046}" type="pres">
      <dgm:prSet presAssocID="{4B4AB990-9CFD-4AA4-A0BD-D58967EE6693}" presName="textRect" presStyleLbl="revTx" presStyleIdx="0" presStyleCnt="3">
        <dgm:presLayoutVars>
          <dgm:chMax val="1"/>
          <dgm:chPref val="1"/>
        </dgm:presLayoutVars>
      </dgm:prSet>
      <dgm:spPr/>
    </dgm:pt>
    <dgm:pt modelId="{69074AC0-0450-4A91-BA47-EC14B52A350C}" type="pres">
      <dgm:prSet presAssocID="{18F51F9E-05BD-406E-AD56-197C8B8F8966}" presName="sibTrans" presStyleCnt="0"/>
      <dgm:spPr/>
    </dgm:pt>
    <dgm:pt modelId="{8D5DDA90-B781-4086-ABA0-58CC3AAE1EF0}" type="pres">
      <dgm:prSet presAssocID="{1AAB2876-9ED7-46F3-9057-5A9F77A29AEA}" presName="compNode" presStyleCnt="0"/>
      <dgm:spPr/>
    </dgm:pt>
    <dgm:pt modelId="{14AB43EE-00B7-466B-980F-32EBB8D24B67}" type="pres">
      <dgm:prSet presAssocID="{1AAB2876-9ED7-46F3-9057-5A9F77A29A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7E567934-1B0C-4417-AD07-EABE4103E353}" type="pres">
      <dgm:prSet presAssocID="{1AAB2876-9ED7-46F3-9057-5A9F77A29AEA}" presName="spaceRect" presStyleCnt="0"/>
      <dgm:spPr/>
    </dgm:pt>
    <dgm:pt modelId="{212FCF12-2B33-4C5D-84C5-19160A0DD451}" type="pres">
      <dgm:prSet presAssocID="{1AAB2876-9ED7-46F3-9057-5A9F77A29AEA}" presName="textRect" presStyleLbl="revTx" presStyleIdx="1" presStyleCnt="3">
        <dgm:presLayoutVars>
          <dgm:chMax val="1"/>
          <dgm:chPref val="1"/>
        </dgm:presLayoutVars>
      </dgm:prSet>
      <dgm:spPr/>
    </dgm:pt>
    <dgm:pt modelId="{E21C4505-DC12-D94D-A011-07D6D5091D09}" type="pres">
      <dgm:prSet presAssocID="{FC87810C-C3E8-4E9E-8137-1CA8CC865EAF}" presName="sibTrans" presStyleCnt="0"/>
      <dgm:spPr/>
    </dgm:pt>
    <dgm:pt modelId="{85B5CA4E-30C6-6944-8F7B-36482C41BB6E}" type="pres">
      <dgm:prSet presAssocID="{B89E535C-B362-D247-9ED3-CBBDE6F0C3DF}" presName="compNode" presStyleCnt="0"/>
      <dgm:spPr/>
    </dgm:pt>
    <dgm:pt modelId="{9DACD86E-D896-1149-8EB6-F75A1A96057B}" type="pres">
      <dgm:prSet presAssocID="{B89E535C-B362-D247-9ED3-CBBDE6F0C3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 with solid fill"/>
        </a:ext>
      </dgm:extLst>
    </dgm:pt>
    <dgm:pt modelId="{188F62CD-D465-6045-80B8-9846CAE29109}" type="pres">
      <dgm:prSet presAssocID="{B89E535C-B362-D247-9ED3-CBBDE6F0C3DF}" presName="spaceRect" presStyleCnt="0"/>
      <dgm:spPr/>
    </dgm:pt>
    <dgm:pt modelId="{BD4A7FE4-E5B4-4445-84CA-C4E6200381DC}" type="pres">
      <dgm:prSet presAssocID="{B89E535C-B362-D247-9ED3-CBBDE6F0C3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923D52-0379-234B-A6AF-547E3E7214DD}" srcId="{5C973DA4-C18B-4B7C-9461-35E57B9A266D}" destId="{B89E535C-B362-D247-9ED3-CBBDE6F0C3DF}" srcOrd="2" destOrd="0" parTransId="{790B14CB-4C7E-EA43-8961-3E80B40D96F5}" sibTransId="{08629580-CBE0-1646-9BDA-9E56D131E3D0}"/>
    <dgm:cxn modelId="{FD6A996A-DA6E-4D95-81A1-169A26A4C1BD}" srcId="{5C973DA4-C18B-4B7C-9461-35E57B9A266D}" destId="{4B4AB990-9CFD-4AA4-A0BD-D58967EE6693}" srcOrd="0" destOrd="0" parTransId="{3CE6C324-351E-4E89-BB75-FB4DF68BC5A1}" sibTransId="{18F51F9E-05BD-406E-AD56-197C8B8F8966}"/>
    <dgm:cxn modelId="{589D6C8F-EE41-4367-817E-26DD2AD6103B}" type="presOf" srcId="{5C973DA4-C18B-4B7C-9461-35E57B9A266D}" destId="{C8B719AA-8BDE-4863-93D2-0421BE0214C3}" srcOrd="0" destOrd="0" presId="urn:microsoft.com/office/officeart/2018/2/layout/IconLabelList"/>
    <dgm:cxn modelId="{3909FAC7-1A50-7A4F-980A-BA845AFC6351}" type="presOf" srcId="{B89E535C-B362-D247-9ED3-CBBDE6F0C3DF}" destId="{BD4A7FE4-E5B4-4445-84CA-C4E6200381DC}" srcOrd="0" destOrd="0" presId="urn:microsoft.com/office/officeart/2018/2/layout/IconLabelList"/>
    <dgm:cxn modelId="{80EA4EEF-83E3-43D0-A535-6DAF59D9583C}" srcId="{5C973DA4-C18B-4B7C-9461-35E57B9A266D}" destId="{1AAB2876-9ED7-46F3-9057-5A9F77A29AEA}" srcOrd="1" destOrd="0" parTransId="{9557A7F4-7D90-4BFE-953B-5EA72169078F}" sibTransId="{FC87810C-C3E8-4E9E-8137-1CA8CC865EAF}"/>
    <dgm:cxn modelId="{97C891F3-849C-4120-A7C4-215CA7995352}" type="presOf" srcId="{4B4AB990-9CFD-4AA4-A0BD-D58967EE6693}" destId="{7727F2A2-E45A-4B44-A975-7F818A7C6046}" srcOrd="0" destOrd="0" presId="urn:microsoft.com/office/officeart/2018/2/layout/IconLabelList"/>
    <dgm:cxn modelId="{0011B2FF-F542-49C3-9CA4-B82032BF104B}" type="presOf" srcId="{1AAB2876-9ED7-46F3-9057-5A9F77A29AEA}" destId="{212FCF12-2B33-4C5D-84C5-19160A0DD451}" srcOrd="0" destOrd="0" presId="urn:microsoft.com/office/officeart/2018/2/layout/IconLabelList"/>
    <dgm:cxn modelId="{6F3CC118-B2D5-49D9-B766-EA4779D133DD}" type="presParOf" srcId="{C8B719AA-8BDE-4863-93D2-0421BE0214C3}" destId="{74F7DDBB-2793-4CBA-9C23-708370CFBE27}" srcOrd="0" destOrd="0" presId="urn:microsoft.com/office/officeart/2018/2/layout/IconLabelList"/>
    <dgm:cxn modelId="{96B1C8B3-63BB-42FB-8C1D-82F0A2EE0609}" type="presParOf" srcId="{74F7DDBB-2793-4CBA-9C23-708370CFBE27}" destId="{4467BDC0-CE9C-43E3-AFE1-4244436AC741}" srcOrd="0" destOrd="0" presId="urn:microsoft.com/office/officeart/2018/2/layout/IconLabelList"/>
    <dgm:cxn modelId="{1FD3FDAE-2C49-42ED-94E7-AEB3BA3769E1}" type="presParOf" srcId="{74F7DDBB-2793-4CBA-9C23-708370CFBE27}" destId="{483FCEBD-115C-4695-A7D5-7BF89511C7BD}" srcOrd="1" destOrd="0" presId="urn:microsoft.com/office/officeart/2018/2/layout/IconLabelList"/>
    <dgm:cxn modelId="{6219485D-DFE2-4C42-B44E-E2E8BF0093DF}" type="presParOf" srcId="{74F7DDBB-2793-4CBA-9C23-708370CFBE27}" destId="{7727F2A2-E45A-4B44-A975-7F818A7C6046}" srcOrd="2" destOrd="0" presId="urn:microsoft.com/office/officeart/2018/2/layout/IconLabelList"/>
    <dgm:cxn modelId="{8FB79522-D06A-4EEB-99EB-C256E412757B}" type="presParOf" srcId="{C8B719AA-8BDE-4863-93D2-0421BE0214C3}" destId="{69074AC0-0450-4A91-BA47-EC14B52A350C}" srcOrd="1" destOrd="0" presId="urn:microsoft.com/office/officeart/2018/2/layout/IconLabelList"/>
    <dgm:cxn modelId="{B375A48D-55BA-4CC5-A0C1-53B58A57BF56}" type="presParOf" srcId="{C8B719AA-8BDE-4863-93D2-0421BE0214C3}" destId="{8D5DDA90-B781-4086-ABA0-58CC3AAE1EF0}" srcOrd="2" destOrd="0" presId="urn:microsoft.com/office/officeart/2018/2/layout/IconLabelList"/>
    <dgm:cxn modelId="{34A6E506-EB63-44BE-A5AB-C572C9FE817C}" type="presParOf" srcId="{8D5DDA90-B781-4086-ABA0-58CC3AAE1EF0}" destId="{14AB43EE-00B7-466B-980F-32EBB8D24B67}" srcOrd="0" destOrd="0" presId="urn:microsoft.com/office/officeart/2018/2/layout/IconLabelList"/>
    <dgm:cxn modelId="{F5E44904-12D8-4427-AF71-AB81C91D5925}" type="presParOf" srcId="{8D5DDA90-B781-4086-ABA0-58CC3AAE1EF0}" destId="{7E567934-1B0C-4417-AD07-EABE4103E353}" srcOrd="1" destOrd="0" presId="urn:microsoft.com/office/officeart/2018/2/layout/IconLabelList"/>
    <dgm:cxn modelId="{39A4A667-FA6D-4396-AD56-E5D4D245FC7F}" type="presParOf" srcId="{8D5DDA90-B781-4086-ABA0-58CC3AAE1EF0}" destId="{212FCF12-2B33-4C5D-84C5-19160A0DD451}" srcOrd="2" destOrd="0" presId="urn:microsoft.com/office/officeart/2018/2/layout/IconLabelList"/>
    <dgm:cxn modelId="{4670B940-CB07-564B-845F-810556F1A8F3}" type="presParOf" srcId="{C8B719AA-8BDE-4863-93D2-0421BE0214C3}" destId="{E21C4505-DC12-D94D-A011-07D6D5091D09}" srcOrd="3" destOrd="0" presId="urn:microsoft.com/office/officeart/2018/2/layout/IconLabelList"/>
    <dgm:cxn modelId="{2BFC11BF-2B8F-4840-9B09-5A8421D73A8D}" type="presParOf" srcId="{C8B719AA-8BDE-4863-93D2-0421BE0214C3}" destId="{85B5CA4E-30C6-6944-8F7B-36482C41BB6E}" srcOrd="4" destOrd="0" presId="urn:microsoft.com/office/officeart/2018/2/layout/IconLabelList"/>
    <dgm:cxn modelId="{640F7C12-4E2F-5B46-A6A6-902B704A3720}" type="presParOf" srcId="{85B5CA4E-30C6-6944-8F7B-36482C41BB6E}" destId="{9DACD86E-D896-1149-8EB6-F75A1A96057B}" srcOrd="0" destOrd="0" presId="urn:microsoft.com/office/officeart/2018/2/layout/IconLabelList"/>
    <dgm:cxn modelId="{CDD385E0-9D80-4241-838C-610970AEA0CC}" type="presParOf" srcId="{85B5CA4E-30C6-6944-8F7B-36482C41BB6E}" destId="{188F62CD-D465-6045-80B8-9846CAE29109}" srcOrd="1" destOrd="0" presId="urn:microsoft.com/office/officeart/2018/2/layout/IconLabelList"/>
    <dgm:cxn modelId="{32B4DA76-6117-B647-9AB0-6294F82C0644}" type="presParOf" srcId="{85B5CA4E-30C6-6944-8F7B-36482C41BB6E}" destId="{BD4A7FE4-E5B4-4445-84CA-C4E6200381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8AFE0-0986-49DF-AA45-FF0819138C8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E0B42E-8285-48C7-8CE9-5B52D1E595E8}">
      <dgm:prSet/>
      <dgm:spPr/>
      <dgm:t>
        <a:bodyPr/>
        <a:lstStyle/>
        <a:p>
          <a:r>
            <a:rPr lang="en-US"/>
            <a:t>Dataset Creation</a:t>
          </a:r>
        </a:p>
      </dgm:t>
    </dgm:pt>
    <dgm:pt modelId="{2B860AA4-B842-4A36-A56C-4068EE19001B}" type="parTrans" cxnId="{5C8FB3A5-6316-41B0-BD57-D8BF0E7969D2}">
      <dgm:prSet/>
      <dgm:spPr/>
      <dgm:t>
        <a:bodyPr/>
        <a:lstStyle/>
        <a:p>
          <a:endParaRPr lang="en-US"/>
        </a:p>
      </dgm:t>
    </dgm:pt>
    <dgm:pt modelId="{466FCD08-FB4B-4435-9477-6D1BA9D4F6E7}" type="sibTrans" cxnId="{5C8FB3A5-6316-41B0-BD57-D8BF0E7969D2}">
      <dgm:prSet/>
      <dgm:spPr/>
      <dgm:t>
        <a:bodyPr/>
        <a:lstStyle/>
        <a:p>
          <a:endParaRPr lang="en-US"/>
        </a:p>
      </dgm:t>
    </dgm:pt>
    <dgm:pt modelId="{9CB970DD-D00F-4570-A392-67CCFB22CAEE}">
      <dgm:prSet/>
      <dgm:spPr/>
      <dgm:t>
        <a:bodyPr/>
        <a:lstStyle/>
        <a:p>
          <a:r>
            <a:rPr lang="en-US"/>
            <a:t>Model Design</a:t>
          </a:r>
        </a:p>
      </dgm:t>
    </dgm:pt>
    <dgm:pt modelId="{434C1A45-679B-42C7-B7FB-9FC24A64F210}" type="parTrans" cxnId="{5F4B1F8D-522F-4C0D-B814-AA47C27647EB}">
      <dgm:prSet/>
      <dgm:spPr/>
      <dgm:t>
        <a:bodyPr/>
        <a:lstStyle/>
        <a:p>
          <a:endParaRPr lang="en-US"/>
        </a:p>
      </dgm:t>
    </dgm:pt>
    <dgm:pt modelId="{00ECDBC4-7A43-4E86-BD1A-D77DE47A6176}" type="sibTrans" cxnId="{5F4B1F8D-522F-4C0D-B814-AA47C27647EB}">
      <dgm:prSet/>
      <dgm:spPr/>
      <dgm:t>
        <a:bodyPr/>
        <a:lstStyle/>
        <a:p>
          <a:endParaRPr lang="en-US"/>
        </a:p>
      </dgm:t>
    </dgm:pt>
    <dgm:pt modelId="{F5032C55-550F-41A3-A5D0-6FD67A0FC036}">
      <dgm:prSet custT="1"/>
      <dgm:spPr/>
      <dgm:t>
        <a:bodyPr/>
        <a:lstStyle/>
        <a:p>
          <a:r>
            <a:rPr lang="en-US" sz="3600" b="1" dirty="0"/>
            <a:t>Model Training</a:t>
          </a:r>
          <a:endParaRPr lang="en-US" sz="3600" dirty="0"/>
        </a:p>
      </dgm:t>
    </dgm:pt>
    <dgm:pt modelId="{A155315C-D2E8-411C-A227-E8A214BE810F}" type="parTrans" cxnId="{E5190D19-F39C-49EC-9A2D-F1667CAF46BE}">
      <dgm:prSet/>
      <dgm:spPr/>
      <dgm:t>
        <a:bodyPr/>
        <a:lstStyle/>
        <a:p>
          <a:endParaRPr lang="en-US"/>
        </a:p>
      </dgm:t>
    </dgm:pt>
    <dgm:pt modelId="{4CA09881-9D21-4901-95C8-7658416CF774}" type="sibTrans" cxnId="{E5190D19-F39C-49EC-9A2D-F1667CAF46BE}">
      <dgm:prSet/>
      <dgm:spPr/>
      <dgm:t>
        <a:bodyPr/>
        <a:lstStyle/>
        <a:p>
          <a:endParaRPr lang="en-US"/>
        </a:p>
      </dgm:t>
    </dgm:pt>
    <dgm:pt modelId="{5A4B92EF-7C98-4A8D-A149-285C230AED2F}">
      <dgm:prSet/>
      <dgm:spPr/>
      <dgm:t>
        <a:bodyPr/>
        <a:lstStyle/>
        <a:p>
          <a:r>
            <a:rPr lang="en-US"/>
            <a:t>Model Evaluation</a:t>
          </a:r>
        </a:p>
      </dgm:t>
    </dgm:pt>
    <dgm:pt modelId="{25D3D70F-B9B2-478A-B857-AA22D14EF6BE}" type="parTrans" cxnId="{B2B4E68D-440F-4FB0-8C56-80227D73389F}">
      <dgm:prSet/>
      <dgm:spPr/>
      <dgm:t>
        <a:bodyPr/>
        <a:lstStyle/>
        <a:p>
          <a:endParaRPr lang="en-US"/>
        </a:p>
      </dgm:t>
    </dgm:pt>
    <dgm:pt modelId="{DA841E04-48FD-4108-A2A5-D6AAE00C3393}" type="sibTrans" cxnId="{B2B4E68D-440F-4FB0-8C56-80227D73389F}">
      <dgm:prSet/>
      <dgm:spPr/>
      <dgm:t>
        <a:bodyPr/>
        <a:lstStyle/>
        <a:p>
          <a:endParaRPr lang="en-US"/>
        </a:p>
      </dgm:t>
    </dgm:pt>
    <dgm:pt modelId="{9DDDE0F3-AB23-4908-A952-2FE4615A14D0}">
      <dgm:prSet/>
      <dgm:spPr/>
      <dgm:t>
        <a:bodyPr/>
        <a:lstStyle/>
        <a:p>
          <a:r>
            <a:rPr lang="en-US"/>
            <a:t>Model Inference</a:t>
          </a:r>
        </a:p>
      </dgm:t>
    </dgm:pt>
    <dgm:pt modelId="{385F748F-A808-4DC8-9433-6055C2682880}" type="parTrans" cxnId="{B1E4F3B1-DEFB-41E8-B415-1A588CC87DE6}">
      <dgm:prSet/>
      <dgm:spPr/>
      <dgm:t>
        <a:bodyPr/>
        <a:lstStyle/>
        <a:p>
          <a:endParaRPr lang="en-US"/>
        </a:p>
      </dgm:t>
    </dgm:pt>
    <dgm:pt modelId="{B6899E94-2864-49F8-83A5-D8C21D9CD545}" type="sibTrans" cxnId="{B1E4F3B1-DEFB-41E8-B415-1A588CC87DE6}">
      <dgm:prSet/>
      <dgm:spPr/>
      <dgm:t>
        <a:bodyPr/>
        <a:lstStyle/>
        <a:p>
          <a:endParaRPr lang="en-US"/>
        </a:p>
      </dgm:t>
    </dgm:pt>
    <dgm:pt modelId="{87E3142B-F78C-F746-ACD6-4EA3DAFF524F}" type="pres">
      <dgm:prSet presAssocID="{6F88AFE0-0986-49DF-AA45-FF0819138C85}" presName="linear" presStyleCnt="0">
        <dgm:presLayoutVars>
          <dgm:dir/>
          <dgm:animLvl val="lvl"/>
          <dgm:resizeHandles val="exact"/>
        </dgm:presLayoutVars>
      </dgm:prSet>
      <dgm:spPr/>
    </dgm:pt>
    <dgm:pt modelId="{E3F83239-30D7-DC45-B920-897DB3F425B3}" type="pres">
      <dgm:prSet presAssocID="{33E0B42E-8285-48C7-8CE9-5B52D1E595E8}" presName="parentLin" presStyleCnt="0"/>
      <dgm:spPr/>
    </dgm:pt>
    <dgm:pt modelId="{C4E29531-E6A1-1145-A275-C3AC3DB1D6F7}" type="pres">
      <dgm:prSet presAssocID="{33E0B42E-8285-48C7-8CE9-5B52D1E595E8}" presName="parentLeftMargin" presStyleLbl="node1" presStyleIdx="0" presStyleCnt="5"/>
      <dgm:spPr/>
    </dgm:pt>
    <dgm:pt modelId="{18C61FAB-1BAE-C94E-A85A-360672EE96F9}" type="pres">
      <dgm:prSet presAssocID="{33E0B42E-8285-48C7-8CE9-5B52D1E595E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53A161-E154-4A48-B223-D76D670C9486}" type="pres">
      <dgm:prSet presAssocID="{33E0B42E-8285-48C7-8CE9-5B52D1E595E8}" presName="negativeSpace" presStyleCnt="0"/>
      <dgm:spPr/>
    </dgm:pt>
    <dgm:pt modelId="{A7DA4920-AA77-5949-B43B-A5FAE4B2C970}" type="pres">
      <dgm:prSet presAssocID="{33E0B42E-8285-48C7-8CE9-5B52D1E595E8}" presName="childText" presStyleLbl="conFgAcc1" presStyleIdx="0" presStyleCnt="5">
        <dgm:presLayoutVars>
          <dgm:bulletEnabled val="1"/>
        </dgm:presLayoutVars>
      </dgm:prSet>
      <dgm:spPr/>
    </dgm:pt>
    <dgm:pt modelId="{674CF4C6-10B1-924D-8097-56EED645D3AB}" type="pres">
      <dgm:prSet presAssocID="{466FCD08-FB4B-4435-9477-6D1BA9D4F6E7}" presName="spaceBetweenRectangles" presStyleCnt="0"/>
      <dgm:spPr/>
    </dgm:pt>
    <dgm:pt modelId="{06C10153-D77E-F14F-86CE-4453F892352A}" type="pres">
      <dgm:prSet presAssocID="{9CB970DD-D00F-4570-A392-67CCFB22CAEE}" presName="parentLin" presStyleCnt="0"/>
      <dgm:spPr/>
    </dgm:pt>
    <dgm:pt modelId="{2E08A501-CC9A-934C-AE13-8FFD80142637}" type="pres">
      <dgm:prSet presAssocID="{9CB970DD-D00F-4570-A392-67CCFB22CAEE}" presName="parentLeftMargin" presStyleLbl="node1" presStyleIdx="0" presStyleCnt="5"/>
      <dgm:spPr/>
    </dgm:pt>
    <dgm:pt modelId="{F3C9E861-6304-3942-8B26-AADC14CE2915}" type="pres">
      <dgm:prSet presAssocID="{9CB970DD-D00F-4570-A392-67CCFB22CA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400FA7-3234-8F43-A0D5-EE7B066915A3}" type="pres">
      <dgm:prSet presAssocID="{9CB970DD-D00F-4570-A392-67CCFB22CAEE}" presName="negativeSpace" presStyleCnt="0"/>
      <dgm:spPr/>
    </dgm:pt>
    <dgm:pt modelId="{D129357F-DE04-F843-859F-FAC5AF8498EA}" type="pres">
      <dgm:prSet presAssocID="{9CB970DD-D00F-4570-A392-67CCFB22CAEE}" presName="childText" presStyleLbl="conFgAcc1" presStyleIdx="1" presStyleCnt="5">
        <dgm:presLayoutVars>
          <dgm:bulletEnabled val="1"/>
        </dgm:presLayoutVars>
      </dgm:prSet>
      <dgm:spPr/>
    </dgm:pt>
    <dgm:pt modelId="{D0AED429-5742-5B4A-80CC-8F58A8ABD9C0}" type="pres">
      <dgm:prSet presAssocID="{00ECDBC4-7A43-4E86-BD1A-D77DE47A6176}" presName="spaceBetweenRectangles" presStyleCnt="0"/>
      <dgm:spPr/>
    </dgm:pt>
    <dgm:pt modelId="{673C590B-600B-6C4C-8DBB-CAAE3DD194AC}" type="pres">
      <dgm:prSet presAssocID="{F5032C55-550F-41A3-A5D0-6FD67A0FC036}" presName="parentLin" presStyleCnt="0"/>
      <dgm:spPr/>
    </dgm:pt>
    <dgm:pt modelId="{9052F81F-0F8D-C846-B75A-70AA549FD685}" type="pres">
      <dgm:prSet presAssocID="{F5032C55-550F-41A3-A5D0-6FD67A0FC036}" presName="parentLeftMargin" presStyleLbl="node1" presStyleIdx="1" presStyleCnt="5"/>
      <dgm:spPr/>
    </dgm:pt>
    <dgm:pt modelId="{E24F69CE-1CD1-F14B-8035-B66D19E04183}" type="pres">
      <dgm:prSet presAssocID="{F5032C55-550F-41A3-A5D0-6FD67A0FC0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F9FD217-0C72-9C43-85FA-7DF90A71A691}" type="pres">
      <dgm:prSet presAssocID="{F5032C55-550F-41A3-A5D0-6FD67A0FC036}" presName="negativeSpace" presStyleCnt="0"/>
      <dgm:spPr/>
    </dgm:pt>
    <dgm:pt modelId="{B25A75A8-3AF8-4B4A-A1B8-AF7949EF1948}" type="pres">
      <dgm:prSet presAssocID="{F5032C55-550F-41A3-A5D0-6FD67A0FC036}" presName="childText" presStyleLbl="conFgAcc1" presStyleIdx="2" presStyleCnt="5">
        <dgm:presLayoutVars>
          <dgm:bulletEnabled val="1"/>
        </dgm:presLayoutVars>
      </dgm:prSet>
      <dgm:spPr/>
    </dgm:pt>
    <dgm:pt modelId="{BEF50F1F-2F53-924A-AD92-EF13E787F505}" type="pres">
      <dgm:prSet presAssocID="{4CA09881-9D21-4901-95C8-7658416CF774}" presName="spaceBetweenRectangles" presStyleCnt="0"/>
      <dgm:spPr/>
    </dgm:pt>
    <dgm:pt modelId="{B05C2119-06F5-C34D-A44D-3D381A3C78E6}" type="pres">
      <dgm:prSet presAssocID="{5A4B92EF-7C98-4A8D-A149-285C230AED2F}" presName="parentLin" presStyleCnt="0"/>
      <dgm:spPr/>
    </dgm:pt>
    <dgm:pt modelId="{3FD8BEDD-4949-654E-8789-15AC4B5C27DC}" type="pres">
      <dgm:prSet presAssocID="{5A4B92EF-7C98-4A8D-A149-285C230AED2F}" presName="parentLeftMargin" presStyleLbl="node1" presStyleIdx="2" presStyleCnt="5"/>
      <dgm:spPr/>
    </dgm:pt>
    <dgm:pt modelId="{9755EAA2-AB93-0440-BC43-2F0C4B7A656D}" type="pres">
      <dgm:prSet presAssocID="{5A4B92EF-7C98-4A8D-A149-285C230AED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E7F1382-8A34-DF4F-A5A9-4B378E9874CA}" type="pres">
      <dgm:prSet presAssocID="{5A4B92EF-7C98-4A8D-A149-285C230AED2F}" presName="negativeSpace" presStyleCnt="0"/>
      <dgm:spPr/>
    </dgm:pt>
    <dgm:pt modelId="{CFBD4BF4-122E-B24C-AA75-B30C0B526C0E}" type="pres">
      <dgm:prSet presAssocID="{5A4B92EF-7C98-4A8D-A149-285C230AED2F}" presName="childText" presStyleLbl="conFgAcc1" presStyleIdx="3" presStyleCnt="5">
        <dgm:presLayoutVars>
          <dgm:bulletEnabled val="1"/>
        </dgm:presLayoutVars>
      </dgm:prSet>
      <dgm:spPr/>
    </dgm:pt>
    <dgm:pt modelId="{6DA642CF-7BE7-6E4E-915F-F2F26575BBB6}" type="pres">
      <dgm:prSet presAssocID="{DA841E04-48FD-4108-A2A5-D6AAE00C3393}" presName="spaceBetweenRectangles" presStyleCnt="0"/>
      <dgm:spPr/>
    </dgm:pt>
    <dgm:pt modelId="{268A6059-BDEF-4243-A2ED-058BEED52A30}" type="pres">
      <dgm:prSet presAssocID="{9DDDE0F3-AB23-4908-A952-2FE4615A14D0}" presName="parentLin" presStyleCnt="0"/>
      <dgm:spPr/>
    </dgm:pt>
    <dgm:pt modelId="{93820AB0-8A24-D940-B6F9-10DB7D257DFB}" type="pres">
      <dgm:prSet presAssocID="{9DDDE0F3-AB23-4908-A952-2FE4615A14D0}" presName="parentLeftMargin" presStyleLbl="node1" presStyleIdx="3" presStyleCnt="5"/>
      <dgm:spPr/>
    </dgm:pt>
    <dgm:pt modelId="{C004B641-29A4-C640-95BE-7C8F7D1F8EA8}" type="pres">
      <dgm:prSet presAssocID="{9DDDE0F3-AB23-4908-A952-2FE4615A14D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71636B5-7230-BB48-8CBF-4D7643AE0F0D}" type="pres">
      <dgm:prSet presAssocID="{9DDDE0F3-AB23-4908-A952-2FE4615A14D0}" presName="negativeSpace" presStyleCnt="0"/>
      <dgm:spPr/>
    </dgm:pt>
    <dgm:pt modelId="{29AF1C87-BC74-5244-8C4B-EC0453625F2B}" type="pres">
      <dgm:prSet presAssocID="{9DDDE0F3-AB23-4908-A952-2FE4615A14D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5190D19-F39C-49EC-9A2D-F1667CAF46BE}" srcId="{6F88AFE0-0986-49DF-AA45-FF0819138C85}" destId="{F5032C55-550F-41A3-A5D0-6FD67A0FC036}" srcOrd="2" destOrd="0" parTransId="{A155315C-D2E8-411C-A227-E8A214BE810F}" sibTransId="{4CA09881-9D21-4901-95C8-7658416CF774}"/>
    <dgm:cxn modelId="{089DCF20-C5E2-F544-B80D-C39773841635}" type="presOf" srcId="{5A4B92EF-7C98-4A8D-A149-285C230AED2F}" destId="{3FD8BEDD-4949-654E-8789-15AC4B5C27DC}" srcOrd="0" destOrd="0" presId="urn:microsoft.com/office/officeart/2005/8/layout/list1"/>
    <dgm:cxn modelId="{5D0C0E48-FD5E-D44B-812F-845414FC35D7}" type="presOf" srcId="{F5032C55-550F-41A3-A5D0-6FD67A0FC036}" destId="{9052F81F-0F8D-C846-B75A-70AA549FD685}" srcOrd="0" destOrd="0" presId="urn:microsoft.com/office/officeart/2005/8/layout/list1"/>
    <dgm:cxn modelId="{61A9005B-ABF1-2A41-9FA4-0785132FCECB}" type="presOf" srcId="{5A4B92EF-7C98-4A8D-A149-285C230AED2F}" destId="{9755EAA2-AB93-0440-BC43-2F0C4B7A656D}" srcOrd="1" destOrd="0" presId="urn:microsoft.com/office/officeart/2005/8/layout/list1"/>
    <dgm:cxn modelId="{007EC566-50DF-3B47-BA60-6C2498055F0F}" type="presOf" srcId="{F5032C55-550F-41A3-A5D0-6FD67A0FC036}" destId="{E24F69CE-1CD1-F14B-8035-B66D19E04183}" srcOrd="1" destOrd="0" presId="urn:microsoft.com/office/officeart/2005/8/layout/list1"/>
    <dgm:cxn modelId="{9C829B71-D24F-A043-867E-34F54957618B}" type="presOf" srcId="{9DDDE0F3-AB23-4908-A952-2FE4615A14D0}" destId="{C004B641-29A4-C640-95BE-7C8F7D1F8EA8}" srcOrd="1" destOrd="0" presId="urn:microsoft.com/office/officeart/2005/8/layout/list1"/>
    <dgm:cxn modelId="{EA70C075-50A9-5046-A15F-BD75A0EB1EAD}" type="presOf" srcId="{33E0B42E-8285-48C7-8CE9-5B52D1E595E8}" destId="{C4E29531-E6A1-1145-A275-C3AC3DB1D6F7}" srcOrd="0" destOrd="0" presId="urn:microsoft.com/office/officeart/2005/8/layout/list1"/>
    <dgm:cxn modelId="{E27B5D7D-4ECC-3B46-8849-ADD609E1C09F}" type="presOf" srcId="{6F88AFE0-0986-49DF-AA45-FF0819138C85}" destId="{87E3142B-F78C-F746-ACD6-4EA3DAFF524F}" srcOrd="0" destOrd="0" presId="urn:microsoft.com/office/officeart/2005/8/layout/list1"/>
    <dgm:cxn modelId="{5F4B1F8D-522F-4C0D-B814-AA47C27647EB}" srcId="{6F88AFE0-0986-49DF-AA45-FF0819138C85}" destId="{9CB970DD-D00F-4570-A392-67CCFB22CAEE}" srcOrd="1" destOrd="0" parTransId="{434C1A45-679B-42C7-B7FB-9FC24A64F210}" sibTransId="{00ECDBC4-7A43-4E86-BD1A-D77DE47A6176}"/>
    <dgm:cxn modelId="{B2B4E68D-440F-4FB0-8C56-80227D73389F}" srcId="{6F88AFE0-0986-49DF-AA45-FF0819138C85}" destId="{5A4B92EF-7C98-4A8D-A149-285C230AED2F}" srcOrd="3" destOrd="0" parTransId="{25D3D70F-B9B2-478A-B857-AA22D14EF6BE}" sibTransId="{DA841E04-48FD-4108-A2A5-D6AAE00C3393}"/>
    <dgm:cxn modelId="{D8D41EA3-AD83-624D-ADA9-080E92F55405}" type="presOf" srcId="{9DDDE0F3-AB23-4908-A952-2FE4615A14D0}" destId="{93820AB0-8A24-D940-B6F9-10DB7D257DFB}" srcOrd="0" destOrd="0" presId="urn:microsoft.com/office/officeart/2005/8/layout/list1"/>
    <dgm:cxn modelId="{5C8FB3A5-6316-41B0-BD57-D8BF0E7969D2}" srcId="{6F88AFE0-0986-49DF-AA45-FF0819138C85}" destId="{33E0B42E-8285-48C7-8CE9-5B52D1E595E8}" srcOrd="0" destOrd="0" parTransId="{2B860AA4-B842-4A36-A56C-4068EE19001B}" sibTransId="{466FCD08-FB4B-4435-9477-6D1BA9D4F6E7}"/>
    <dgm:cxn modelId="{B1E4F3B1-DEFB-41E8-B415-1A588CC87DE6}" srcId="{6F88AFE0-0986-49DF-AA45-FF0819138C85}" destId="{9DDDE0F3-AB23-4908-A952-2FE4615A14D0}" srcOrd="4" destOrd="0" parTransId="{385F748F-A808-4DC8-9433-6055C2682880}" sibTransId="{B6899E94-2864-49F8-83A5-D8C21D9CD545}"/>
    <dgm:cxn modelId="{7A0A68C7-31E5-DE4A-B734-69A8DF6CCACE}" type="presOf" srcId="{33E0B42E-8285-48C7-8CE9-5B52D1E595E8}" destId="{18C61FAB-1BAE-C94E-A85A-360672EE96F9}" srcOrd="1" destOrd="0" presId="urn:microsoft.com/office/officeart/2005/8/layout/list1"/>
    <dgm:cxn modelId="{2B4649D6-BD8F-F844-AFD5-F43C71F1F2FD}" type="presOf" srcId="{9CB970DD-D00F-4570-A392-67CCFB22CAEE}" destId="{2E08A501-CC9A-934C-AE13-8FFD80142637}" srcOrd="0" destOrd="0" presId="urn:microsoft.com/office/officeart/2005/8/layout/list1"/>
    <dgm:cxn modelId="{FBD3C5F0-70DB-CB4F-AA9C-0389A001557F}" type="presOf" srcId="{9CB970DD-D00F-4570-A392-67CCFB22CAEE}" destId="{F3C9E861-6304-3942-8B26-AADC14CE2915}" srcOrd="1" destOrd="0" presId="urn:microsoft.com/office/officeart/2005/8/layout/list1"/>
    <dgm:cxn modelId="{1981EE31-47AA-9A4D-9A76-B0D294C2AB72}" type="presParOf" srcId="{87E3142B-F78C-F746-ACD6-4EA3DAFF524F}" destId="{E3F83239-30D7-DC45-B920-897DB3F425B3}" srcOrd="0" destOrd="0" presId="urn:microsoft.com/office/officeart/2005/8/layout/list1"/>
    <dgm:cxn modelId="{E1064E55-97F7-E04A-9A54-7FCEADD88E73}" type="presParOf" srcId="{E3F83239-30D7-DC45-B920-897DB3F425B3}" destId="{C4E29531-E6A1-1145-A275-C3AC3DB1D6F7}" srcOrd="0" destOrd="0" presId="urn:microsoft.com/office/officeart/2005/8/layout/list1"/>
    <dgm:cxn modelId="{499B585F-FB99-7242-8B3A-6213A629FF49}" type="presParOf" srcId="{E3F83239-30D7-DC45-B920-897DB3F425B3}" destId="{18C61FAB-1BAE-C94E-A85A-360672EE96F9}" srcOrd="1" destOrd="0" presId="urn:microsoft.com/office/officeart/2005/8/layout/list1"/>
    <dgm:cxn modelId="{5C0323EC-35CE-5140-8618-E76C78099520}" type="presParOf" srcId="{87E3142B-F78C-F746-ACD6-4EA3DAFF524F}" destId="{1253A161-E154-4A48-B223-D76D670C9486}" srcOrd="1" destOrd="0" presId="urn:microsoft.com/office/officeart/2005/8/layout/list1"/>
    <dgm:cxn modelId="{5CF24F48-AE72-7B4F-BBC3-38BA706BE4CD}" type="presParOf" srcId="{87E3142B-F78C-F746-ACD6-4EA3DAFF524F}" destId="{A7DA4920-AA77-5949-B43B-A5FAE4B2C970}" srcOrd="2" destOrd="0" presId="urn:microsoft.com/office/officeart/2005/8/layout/list1"/>
    <dgm:cxn modelId="{71D8F274-BA2C-3346-BCE9-4264629DBDB0}" type="presParOf" srcId="{87E3142B-F78C-F746-ACD6-4EA3DAFF524F}" destId="{674CF4C6-10B1-924D-8097-56EED645D3AB}" srcOrd="3" destOrd="0" presId="urn:microsoft.com/office/officeart/2005/8/layout/list1"/>
    <dgm:cxn modelId="{717545B3-951E-C746-AD34-97C7903ADD2A}" type="presParOf" srcId="{87E3142B-F78C-F746-ACD6-4EA3DAFF524F}" destId="{06C10153-D77E-F14F-86CE-4453F892352A}" srcOrd="4" destOrd="0" presId="urn:microsoft.com/office/officeart/2005/8/layout/list1"/>
    <dgm:cxn modelId="{3310DFDA-932A-5E42-BD97-32D57A496ED8}" type="presParOf" srcId="{06C10153-D77E-F14F-86CE-4453F892352A}" destId="{2E08A501-CC9A-934C-AE13-8FFD80142637}" srcOrd="0" destOrd="0" presId="urn:microsoft.com/office/officeart/2005/8/layout/list1"/>
    <dgm:cxn modelId="{7BAE9EF1-3DB9-3F4C-9B4B-9183674F321E}" type="presParOf" srcId="{06C10153-D77E-F14F-86CE-4453F892352A}" destId="{F3C9E861-6304-3942-8B26-AADC14CE2915}" srcOrd="1" destOrd="0" presId="urn:microsoft.com/office/officeart/2005/8/layout/list1"/>
    <dgm:cxn modelId="{ED0CB3E7-65DA-724A-8B56-D12B55F08EB5}" type="presParOf" srcId="{87E3142B-F78C-F746-ACD6-4EA3DAFF524F}" destId="{60400FA7-3234-8F43-A0D5-EE7B066915A3}" srcOrd="5" destOrd="0" presId="urn:microsoft.com/office/officeart/2005/8/layout/list1"/>
    <dgm:cxn modelId="{DAEB4ED0-42B3-A24F-9F25-DA51E1F0933E}" type="presParOf" srcId="{87E3142B-F78C-F746-ACD6-4EA3DAFF524F}" destId="{D129357F-DE04-F843-859F-FAC5AF8498EA}" srcOrd="6" destOrd="0" presId="urn:microsoft.com/office/officeart/2005/8/layout/list1"/>
    <dgm:cxn modelId="{CB614ED5-0E97-EC41-81B1-6759D370D30A}" type="presParOf" srcId="{87E3142B-F78C-F746-ACD6-4EA3DAFF524F}" destId="{D0AED429-5742-5B4A-80CC-8F58A8ABD9C0}" srcOrd="7" destOrd="0" presId="urn:microsoft.com/office/officeart/2005/8/layout/list1"/>
    <dgm:cxn modelId="{3CCDB08B-C77C-DF4A-A160-1F3A98D28DAB}" type="presParOf" srcId="{87E3142B-F78C-F746-ACD6-4EA3DAFF524F}" destId="{673C590B-600B-6C4C-8DBB-CAAE3DD194AC}" srcOrd="8" destOrd="0" presId="urn:microsoft.com/office/officeart/2005/8/layout/list1"/>
    <dgm:cxn modelId="{1A4F8DD2-ED54-5A41-8B58-2EB466D25506}" type="presParOf" srcId="{673C590B-600B-6C4C-8DBB-CAAE3DD194AC}" destId="{9052F81F-0F8D-C846-B75A-70AA549FD685}" srcOrd="0" destOrd="0" presId="urn:microsoft.com/office/officeart/2005/8/layout/list1"/>
    <dgm:cxn modelId="{16B7396A-D329-584E-A995-62436B0EA152}" type="presParOf" srcId="{673C590B-600B-6C4C-8DBB-CAAE3DD194AC}" destId="{E24F69CE-1CD1-F14B-8035-B66D19E04183}" srcOrd="1" destOrd="0" presId="urn:microsoft.com/office/officeart/2005/8/layout/list1"/>
    <dgm:cxn modelId="{01896E13-2D2E-7A41-B198-8118D21503FC}" type="presParOf" srcId="{87E3142B-F78C-F746-ACD6-4EA3DAFF524F}" destId="{EF9FD217-0C72-9C43-85FA-7DF90A71A691}" srcOrd="9" destOrd="0" presId="urn:microsoft.com/office/officeart/2005/8/layout/list1"/>
    <dgm:cxn modelId="{5A69BA2B-F565-6449-8B70-D8D041D8ADC6}" type="presParOf" srcId="{87E3142B-F78C-F746-ACD6-4EA3DAFF524F}" destId="{B25A75A8-3AF8-4B4A-A1B8-AF7949EF1948}" srcOrd="10" destOrd="0" presId="urn:microsoft.com/office/officeart/2005/8/layout/list1"/>
    <dgm:cxn modelId="{21DB30F4-E0B1-6740-91F1-E0E6ABA910B7}" type="presParOf" srcId="{87E3142B-F78C-F746-ACD6-4EA3DAFF524F}" destId="{BEF50F1F-2F53-924A-AD92-EF13E787F505}" srcOrd="11" destOrd="0" presId="urn:microsoft.com/office/officeart/2005/8/layout/list1"/>
    <dgm:cxn modelId="{A0FAD558-3731-C54B-B461-6DA93D3ED4EC}" type="presParOf" srcId="{87E3142B-F78C-F746-ACD6-4EA3DAFF524F}" destId="{B05C2119-06F5-C34D-A44D-3D381A3C78E6}" srcOrd="12" destOrd="0" presId="urn:microsoft.com/office/officeart/2005/8/layout/list1"/>
    <dgm:cxn modelId="{CF69272D-7B53-D24D-B349-AE84EF0C3844}" type="presParOf" srcId="{B05C2119-06F5-C34D-A44D-3D381A3C78E6}" destId="{3FD8BEDD-4949-654E-8789-15AC4B5C27DC}" srcOrd="0" destOrd="0" presId="urn:microsoft.com/office/officeart/2005/8/layout/list1"/>
    <dgm:cxn modelId="{B5A7F347-6EF4-1840-83D9-81B35FDDC2F0}" type="presParOf" srcId="{B05C2119-06F5-C34D-A44D-3D381A3C78E6}" destId="{9755EAA2-AB93-0440-BC43-2F0C4B7A656D}" srcOrd="1" destOrd="0" presId="urn:microsoft.com/office/officeart/2005/8/layout/list1"/>
    <dgm:cxn modelId="{10E25B6F-D525-4242-8683-2E437D2AEF0A}" type="presParOf" srcId="{87E3142B-F78C-F746-ACD6-4EA3DAFF524F}" destId="{3E7F1382-8A34-DF4F-A5A9-4B378E9874CA}" srcOrd="13" destOrd="0" presId="urn:microsoft.com/office/officeart/2005/8/layout/list1"/>
    <dgm:cxn modelId="{E305D903-67D3-ED4F-A56A-7C9B68CE02F0}" type="presParOf" srcId="{87E3142B-F78C-F746-ACD6-4EA3DAFF524F}" destId="{CFBD4BF4-122E-B24C-AA75-B30C0B526C0E}" srcOrd="14" destOrd="0" presId="urn:microsoft.com/office/officeart/2005/8/layout/list1"/>
    <dgm:cxn modelId="{9EBC6484-22B3-3D4F-BAF7-6B5448392724}" type="presParOf" srcId="{87E3142B-F78C-F746-ACD6-4EA3DAFF524F}" destId="{6DA642CF-7BE7-6E4E-915F-F2F26575BBB6}" srcOrd="15" destOrd="0" presId="urn:microsoft.com/office/officeart/2005/8/layout/list1"/>
    <dgm:cxn modelId="{AB551308-33D3-8F47-B8BD-97E9DFDCFB69}" type="presParOf" srcId="{87E3142B-F78C-F746-ACD6-4EA3DAFF524F}" destId="{268A6059-BDEF-4243-A2ED-058BEED52A30}" srcOrd="16" destOrd="0" presId="urn:microsoft.com/office/officeart/2005/8/layout/list1"/>
    <dgm:cxn modelId="{310B3DA0-4156-B346-9BC2-E2A8477C7326}" type="presParOf" srcId="{268A6059-BDEF-4243-A2ED-058BEED52A30}" destId="{93820AB0-8A24-D940-B6F9-10DB7D257DFB}" srcOrd="0" destOrd="0" presId="urn:microsoft.com/office/officeart/2005/8/layout/list1"/>
    <dgm:cxn modelId="{E4DE61AA-4818-1041-A6D9-9C336D0C7858}" type="presParOf" srcId="{268A6059-BDEF-4243-A2ED-058BEED52A30}" destId="{C004B641-29A4-C640-95BE-7C8F7D1F8EA8}" srcOrd="1" destOrd="0" presId="urn:microsoft.com/office/officeart/2005/8/layout/list1"/>
    <dgm:cxn modelId="{4B57D665-6558-9046-86A7-7BDB810B73C8}" type="presParOf" srcId="{87E3142B-F78C-F746-ACD6-4EA3DAFF524F}" destId="{871636B5-7230-BB48-8CBF-4D7643AE0F0D}" srcOrd="17" destOrd="0" presId="urn:microsoft.com/office/officeart/2005/8/layout/list1"/>
    <dgm:cxn modelId="{9182A1CD-25EE-F441-85EB-C5C16BAD597E}" type="presParOf" srcId="{87E3142B-F78C-F746-ACD6-4EA3DAFF524F}" destId="{29AF1C87-BC74-5244-8C4B-EC0453625F2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2698D-D72F-4AA6-A26F-58ED61872F32}">
      <dsp:nvSpPr>
        <dsp:cNvPr id="0" name=""/>
        <dsp:cNvSpPr/>
      </dsp:nvSpPr>
      <dsp:spPr>
        <a:xfrm>
          <a:off x="0" y="895997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22469-91FF-4783-84A2-C40C0FC8F3C0}">
      <dsp:nvSpPr>
        <dsp:cNvPr id="0" name=""/>
        <dsp:cNvSpPr/>
      </dsp:nvSpPr>
      <dsp:spPr>
        <a:xfrm>
          <a:off x="500380" y="1268181"/>
          <a:ext cx="909782" cy="909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74C5E-B1A9-47F7-BE4B-197DDD7E718A}">
      <dsp:nvSpPr>
        <dsp:cNvPr id="0" name=""/>
        <dsp:cNvSpPr/>
      </dsp:nvSpPr>
      <dsp:spPr>
        <a:xfrm>
          <a:off x="1910542" y="895997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Translation Technology</a:t>
          </a:r>
        </a:p>
      </dsp:txBody>
      <dsp:txXfrm>
        <a:off x="1910542" y="895997"/>
        <a:ext cx="4453681" cy="1654149"/>
      </dsp:txXfrm>
    </dsp:sp>
    <dsp:sp modelId="{763839B8-70F2-43E4-9AA4-772163B659EB}">
      <dsp:nvSpPr>
        <dsp:cNvPr id="0" name=""/>
        <dsp:cNvSpPr/>
      </dsp:nvSpPr>
      <dsp:spPr>
        <a:xfrm>
          <a:off x="0" y="2963684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ABCC4-E816-44D2-893D-8399494122A3}">
      <dsp:nvSpPr>
        <dsp:cNvPr id="0" name=""/>
        <dsp:cNvSpPr/>
      </dsp:nvSpPr>
      <dsp:spPr>
        <a:xfrm>
          <a:off x="500380" y="3335868"/>
          <a:ext cx="909782" cy="909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E79DB-EB45-4A11-8570-FC9C7E65559E}">
      <dsp:nvSpPr>
        <dsp:cNvPr id="0" name=""/>
        <dsp:cNvSpPr/>
      </dsp:nvSpPr>
      <dsp:spPr>
        <a:xfrm>
          <a:off x="1910542" y="2963684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Artificial Intelligence for Professional Language Services and Creative Industries</a:t>
          </a:r>
        </a:p>
      </dsp:txBody>
      <dsp:txXfrm>
        <a:off x="1910542" y="2963684"/>
        <a:ext cx="4453681" cy="1654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7BDC0-CE9C-43E3-AFE1-4244436AC741}">
      <dsp:nvSpPr>
        <dsp:cNvPr id="0" name=""/>
        <dsp:cNvSpPr/>
      </dsp:nvSpPr>
      <dsp:spPr>
        <a:xfrm>
          <a:off x="1099641" y="670106"/>
          <a:ext cx="1280707" cy="1280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7F2A2-E45A-4B44-A975-7F818A7C6046}">
      <dsp:nvSpPr>
        <dsp:cNvPr id="0" name=""/>
        <dsp:cNvSpPr/>
      </dsp:nvSpPr>
      <dsp:spPr>
        <a:xfrm>
          <a:off x="316987" y="2304069"/>
          <a:ext cx="28460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 Deep Learning: A Brief Introduction</a:t>
          </a:r>
        </a:p>
      </dsp:txBody>
      <dsp:txXfrm>
        <a:off x="316987" y="2304069"/>
        <a:ext cx="2846016" cy="720000"/>
      </dsp:txXfrm>
    </dsp:sp>
    <dsp:sp modelId="{14AB43EE-00B7-466B-980F-32EBB8D24B67}">
      <dsp:nvSpPr>
        <dsp:cNvPr id="0" name=""/>
        <dsp:cNvSpPr/>
      </dsp:nvSpPr>
      <dsp:spPr>
        <a:xfrm>
          <a:off x="4443710" y="670106"/>
          <a:ext cx="1280707" cy="1280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FCF12-2B33-4C5D-84C5-19160A0DD451}">
      <dsp:nvSpPr>
        <dsp:cNvPr id="0" name=""/>
        <dsp:cNvSpPr/>
      </dsp:nvSpPr>
      <dsp:spPr>
        <a:xfrm>
          <a:off x="3661055" y="2304069"/>
          <a:ext cx="28460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2. Model Training: Key Steps</a:t>
          </a:r>
        </a:p>
      </dsp:txBody>
      <dsp:txXfrm>
        <a:off x="3661055" y="2304069"/>
        <a:ext cx="2846016" cy="720000"/>
      </dsp:txXfrm>
    </dsp:sp>
    <dsp:sp modelId="{9DACD86E-D896-1149-8EB6-F75A1A96057B}">
      <dsp:nvSpPr>
        <dsp:cNvPr id="0" name=""/>
        <dsp:cNvSpPr/>
      </dsp:nvSpPr>
      <dsp:spPr>
        <a:xfrm>
          <a:off x="7787779" y="670106"/>
          <a:ext cx="1280707" cy="12807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A7FE4-E5B4-4445-84CA-C4E6200381DC}">
      <dsp:nvSpPr>
        <dsp:cNvPr id="0" name=""/>
        <dsp:cNvSpPr/>
      </dsp:nvSpPr>
      <dsp:spPr>
        <a:xfrm>
          <a:off x="7005124" y="2304069"/>
          <a:ext cx="28460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3. Other Interesting Issues</a:t>
          </a:r>
        </a:p>
      </dsp:txBody>
      <dsp:txXfrm>
        <a:off x="7005124" y="2304069"/>
        <a:ext cx="284601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A4920-AA77-5949-B43B-A5FAE4B2C970}">
      <dsp:nvSpPr>
        <dsp:cNvPr id="0" name=""/>
        <dsp:cNvSpPr/>
      </dsp:nvSpPr>
      <dsp:spPr>
        <a:xfrm>
          <a:off x="0" y="454356"/>
          <a:ext cx="636422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61FAB-1BAE-C94E-A85A-360672EE96F9}">
      <dsp:nvSpPr>
        <dsp:cNvPr id="0" name=""/>
        <dsp:cNvSpPr/>
      </dsp:nvSpPr>
      <dsp:spPr>
        <a:xfrm>
          <a:off x="318211" y="100116"/>
          <a:ext cx="4454956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Creation</a:t>
          </a:r>
        </a:p>
      </dsp:txBody>
      <dsp:txXfrm>
        <a:off x="352796" y="134701"/>
        <a:ext cx="4385786" cy="639310"/>
      </dsp:txXfrm>
    </dsp:sp>
    <dsp:sp modelId="{D129357F-DE04-F843-859F-FAC5AF8498EA}">
      <dsp:nvSpPr>
        <dsp:cNvPr id="0" name=""/>
        <dsp:cNvSpPr/>
      </dsp:nvSpPr>
      <dsp:spPr>
        <a:xfrm>
          <a:off x="0" y="1542996"/>
          <a:ext cx="636422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9E861-6304-3942-8B26-AADC14CE2915}">
      <dsp:nvSpPr>
        <dsp:cNvPr id="0" name=""/>
        <dsp:cNvSpPr/>
      </dsp:nvSpPr>
      <dsp:spPr>
        <a:xfrm>
          <a:off x="318211" y="1188756"/>
          <a:ext cx="4454956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Design</a:t>
          </a:r>
        </a:p>
      </dsp:txBody>
      <dsp:txXfrm>
        <a:off x="352796" y="1223341"/>
        <a:ext cx="4385786" cy="639310"/>
      </dsp:txXfrm>
    </dsp:sp>
    <dsp:sp modelId="{B25A75A8-3AF8-4B4A-A1B8-AF7949EF1948}">
      <dsp:nvSpPr>
        <dsp:cNvPr id="0" name=""/>
        <dsp:cNvSpPr/>
      </dsp:nvSpPr>
      <dsp:spPr>
        <a:xfrm>
          <a:off x="0" y="2631636"/>
          <a:ext cx="636422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69CE-1CD1-F14B-8035-B66D19E04183}">
      <dsp:nvSpPr>
        <dsp:cNvPr id="0" name=""/>
        <dsp:cNvSpPr/>
      </dsp:nvSpPr>
      <dsp:spPr>
        <a:xfrm>
          <a:off x="318211" y="2277396"/>
          <a:ext cx="4454956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Model Training</a:t>
          </a:r>
          <a:endParaRPr lang="en-US" sz="3600" kern="1200" dirty="0"/>
        </a:p>
      </dsp:txBody>
      <dsp:txXfrm>
        <a:off x="352796" y="2311981"/>
        <a:ext cx="4385786" cy="639310"/>
      </dsp:txXfrm>
    </dsp:sp>
    <dsp:sp modelId="{CFBD4BF4-122E-B24C-AA75-B30C0B526C0E}">
      <dsp:nvSpPr>
        <dsp:cNvPr id="0" name=""/>
        <dsp:cNvSpPr/>
      </dsp:nvSpPr>
      <dsp:spPr>
        <a:xfrm>
          <a:off x="0" y="3720276"/>
          <a:ext cx="636422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5EAA2-AB93-0440-BC43-2F0C4B7A656D}">
      <dsp:nvSpPr>
        <dsp:cNvPr id="0" name=""/>
        <dsp:cNvSpPr/>
      </dsp:nvSpPr>
      <dsp:spPr>
        <a:xfrm>
          <a:off x="318211" y="3366036"/>
          <a:ext cx="4454956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Evaluation</a:t>
          </a:r>
        </a:p>
      </dsp:txBody>
      <dsp:txXfrm>
        <a:off x="352796" y="3400621"/>
        <a:ext cx="4385786" cy="639310"/>
      </dsp:txXfrm>
    </dsp:sp>
    <dsp:sp modelId="{29AF1C87-BC74-5244-8C4B-EC0453625F2B}">
      <dsp:nvSpPr>
        <dsp:cNvPr id="0" name=""/>
        <dsp:cNvSpPr/>
      </dsp:nvSpPr>
      <dsp:spPr>
        <a:xfrm>
          <a:off x="0" y="4808915"/>
          <a:ext cx="636422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4B641-29A4-C640-95BE-7C8F7D1F8EA8}">
      <dsp:nvSpPr>
        <dsp:cNvPr id="0" name=""/>
        <dsp:cNvSpPr/>
      </dsp:nvSpPr>
      <dsp:spPr>
        <a:xfrm>
          <a:off x="318211" y="4454675"/>
          <a:ext cx="4454956" cy="7084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Inference</a:t>
          </a:r>
        </a:p>
      </dsp:txBody>
      <dsp:txXfrm>
        <a:off x="352796" y="4489260"/>
        <a:ext cx="4385786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2662-CDD9-6F40-8DE4-BA1811D7E4D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81175-1B20-784E-9F99-C56225C40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1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81175-1B20-784E-9F99-C56225C40B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1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1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2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9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4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0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2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csiu@hsu.edu.h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58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1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4.png"/><Relationship Id="rId18" Type="http://schemas.openxmlformats.org/officeDocument/2006/relationships/image" Target="../media/image109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3.svg"/><Relationship Id="rId17" Type="http://schemas.openxmlformats.org/officeDocument/2006/relationships/image" Target="../media/image108.png"/><Relationship Id="rId2" Type="http://schemas.openxmlformats.org/officeDocument/2006/relationships/image" Target="../media/image91.png"/><Relationship Id="rId16" Type="http://schemas.openxmlformats.org/officeDocument/2006/relationships/image" Target="../media/image10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2.png"/><Relationship Id="rId5" Type="http://schemas.openxmlformats.org/officeDocument/2006/relationships/image" Target="../media/image94.png"/><Relationship Id="rId15" Type="http://schemas.openxmlformats.org/officeDocument/2006/relationships/image" Target="../media/image106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E32FA7D-2197-4483-B9D7-3D866E478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1" r="1095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C7EBF-73C2-5B4A-97D6-573FDEAE2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Data Training in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6BB00-9A7B-DE40-8AFE-C59E5F10D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Siu Sai Cheong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7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EF7EFAF6-9288-3842-B793-1015BA783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438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4909CF-5E85-7D49-9591-4F6B816B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72" y="2231082"/>
            <a:ext cx="3291782" cy="32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9073B44-9E21-B441-BD8F-BB29573AE259}"/>
              </a:ext>
            </a:extLst>
          </p:cNvPr>
          <p:cNvSpPr/>
          <p:nvPr/>
        </p:nvSpPr>
        <p:spPr>
          <a:xfrm>
            <a:off x="6296454" y="3454151"/>
            <a:ext cx="751915" cy="586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896D6-750D-2046-AEDB-C2A978CC5B74}"/>
              </a:ext>
            </a:extLst>
          </p:cNvPr>
          <p:cNvSpPr/>
          <p:nvPr/>
        </p:nvSpPr>
        <p:spPr>
          <a:xfrm>
            <a:off x="7199610" y="3454151"/>
            <a:ext cx="203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20212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女孩餵駱駝</a:t>
            </a:r>
            <a:endParaRPr 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906B7-0619-2840-BC7C-1F1331DEE20C}"/>
              </a:ext>
            </a:extLst>
          </p:cNvPr>
          <p:cNvSpPr txBox="1"/>
          <p:nvPr/>
        </p:nvSpPr>
        <p:spPr>
          <a:xfrm>
            <a:off x="4034873" y="1399178"/>
            <a:ext cx="452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Image-to-text translation</a:t>
            </a:r>
          </a:p>
        </p:txBody>
      </p:sp>
    </p:spTree>
    <p:extLst>
      <p:ext uri="{BB962C8B-B14F-4D97-AF65-F5344CB8AC3E}">
        <p14:creationId xmlns:p14="http://schemas.microsoft.com/office/powerpoint/2010/main" val="36817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18AF-08CD-CF40-8543-D6031893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Deep Learning work?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811F-C8C1-2940-B41C-973C6A8A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0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AF8BA-153E-C748-8BE8-C9DFB328403A}"/>
              </a:ext>
            </a:extLst>
          </p:cNvPr>
          <p:cNvSpPr txBox="1"/>
          <p:nvPr/>
        </p:nvSpPr>
        <p:spPr>
          <a:xfrm>
            <a:off x="3777097" y="1402914"/>
            <a:ext cx="4692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Deep Learning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B0252-C304-B248-97BD-5F5459CAF897}"/>
              </a:ext>
            </a:extLst>
          </p:cNvPr>
          <p:cNvSpPr txBox="1"/>
          <p:nvPr/>
        </p:nvSpPr>
        <p:spPr>
          <a:xfrm>
            <a:off x="2307454" y="2969489"/>
            <a:ext cx="7568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Artificial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73035-A4DC-5A42-80FC-DEE6FCCF3206}"/>
              </a:ext>
            </a:extLst>
          </p:cNvPr>
          <p:cNvSpPr txBox="1"/>
          <p:nvPr/>
        </p:nvSpPr>
        <p:spPr>
          <a:xfrm>
            <a:off x="3580664" y="4624089"/>
            <a:ext cx="5085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Artificial Neuron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66D9A20-B0A5-1845-AAFE-1F312C2E5DA8}"/>
              </a:ext>
            </a:extLst>
          </p:cNvPr>
          <p:cNvSpPr/>
          <p:nvPr/>
        </p:nvSpPr>
        <p:spPr>
          <a:xfrm>
            <a:off x="5855917" y="2298354"/>
            <a:ext cx="471814" cy="571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AE6F96F-02FE-A042-AEDA-0BCFC68DD18F}"/>
              </a:ext>
            </a:extLst>
          </p:cNvPr>
          <p:cNvSpPr/>
          <p:nvPr/>
        </p:nvSpPr>
        <p:spPr>
          <a:xfrm>
            <a:off x="5855529" y="3926328"/>
            <a:ext cx="471814" cy="571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625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119C-C44F-434C-B42D-78A62EEA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0A14F2-2AAD-CC4E-9D24-88EBEB46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42" y="2551842"/>
            <a:ext cx="7176052" cy="35880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DE72A5-1123-4447-B4FE-EB36B902DA70}"/>
              </a:ext>
            </a:extLst>
          </p:cNvPr>
          <p:cNvSpPr txBox="1"/>
          <p:nvPr/>
        </p:nvSpPr>
        <p:spPr>
          <a:xfrm>
            <a:off x="3912756" y="2321977"/>
            <a:ext cx="1298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Helvetica" pitchFamily="2" charset="0"/>
              </a:rPr>
              <a:t>d</a:t>
            </a:r>
            <a:r>
              <a:rPr lang="en-US" sz="2400" dirty="0">
                <a:latin typeface="Helvetica" pitchFamily="2" charset="0"/>
              </a:rPr>
              <a:t>endrite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BEC476-47C5-2344-9DBC-8AB82FBEC1BC}"/>
              </a:ext>
            </a:extLst>
          </p:cNvPr>
          <p:cNvSpPr txBox="1"/>
          <p:nvPr/>
        </p:nvSpPr>
        <p:spPr>
          <a:xfrm>
            <a:off x="5866552" y="476640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Helvetica" pitchFamily="2" charset="0"/>
              </a:rPr>
              <a:t>a</a:t>
            </a:r>
            <a:r>
              <a:rPr lang="en-US" sz="2400" dirty="0">
                <a:latin typeface="Helvetica" pitchFamily="2" charset="0"/>
              </a:rPr>
              <a:t>xon</a:t>
            </a:r>
            <a:endParaRPr lang="en-US" sz="2400" dirty="0">
              <a:latin typeface="Helvetica" pitchFamily="2" charset="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DB50F-7932-B24F-8989-B618A05DEB0E}"/>
              </a:ext>
            </a:extLst>
          </p:cNvPr>
          <p:cNvSpPr txBox="1"/>
          <p:nvPr/>
        </p:nvSpPr>
        <p:spPr>
          <a:xfrm>
            <a:off x="4487373" y="5866769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ucleus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8EAD5B-43A5-1645-8850-644664DAEDD4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4617411" y="4589364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6B35334-CA93-4C4D-B7AB-84E8A9CF2DB6}"/>
              </a:ext>
            </a:extLst>
          </p:cNvPr>
          <p:cNvSpPr txBox="1"/>
          <p:nvPr/>
        </p:nvSpPr>
        <p:spPr>
          <a:xfrm>
            <a:off x="8281669" y="2765458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  <a:ea typeface="Microsoft JhengHei" charset="-120"/>
                <a:cs typeface="Microsoft JhengHei" charset="-120"/>
              </a:rPr>
              <a:t>axon terminal</a:t>
            </a:r>
            <a:r>
              <a:rPr lang="zh-TW" altLang="en-US" sz="2400" dirty="0">
                <a:latin typeface="Helvetica" pitchFamily="2" charset="0"/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>
              <a:latin typeface="Helvetica" pitchFamily="2" charset="0"/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C13CC8-28C9-574C-8A53-7D9280BF8361}"/>
              </a:ext>
            </a:extLst>
          </p:cNvPr>
          <p:cNvSpPr txBox="1"/>
          <p:nvPr/>
        </p:nvSpPr>
        <p:spPr>
          <a:xfrm>
            <a:off x="9403232" y="4851917"/>
            <a:ext cx="132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“output” to </a:t>
            </a:r>
          </a:p>
          <a:p>
            <a:r>
              <a:rPr lang="en-US" dirty="0">
                <a:latin typeface="Helvetica" pitchFamily="2" charset="0"/>
              </a:rPr>
              <a:t>other </a:t>
            </a:r>
          </a:p>
          <a:p>
            <a:r>
              <a:rPr lang="en-US" dirty="0">
                <a:latin typeface="Helvetica" pitchFamily="2" charset="0"/>
              </a:rPr>
              <a:t>neurons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6D5703-9DDD-7E49-AED8-27EB8B501E0B}"/>
              </a:ext>
            </a:extLst>
          </p:cNvPr>
          <p:cNvSpPr txBox="1"/>
          <p:nvPr/>
        </p:nvSpPr>
        <p:spPr>
          <a:xfrm>
            <a:off x="1776844" y="4853053"/>
            <a:ext cx="1018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“input” </a:t>
            </a:r>
          </a:p>
          <a:p>
            <a:r>
              <a:rPr lang="en-US" altLang="zh-TW" dirty="0">
                <a:latin typeface="Helvetica" pitchFamily="2" charset="0"/>
              </a:rPr>
              <a:t>from</a:t>
            </a:r>
            <a:r>
              <a:rPr lang="en-US" dirty="0">
                <a:latin typeface="Helvetica" pitchFamily="2" charset="0"/>
              </a:rPr>
              <a:t> </a:t>
            </a:r>
          </a:p>
          <a:p>
            <a:r>
              <a:rPr lang="en-US" dirty="0">
                <a:latin typeface="Helvetica" pitchFamily="2" charset="0"/>
              </a:rPr>
              <a:t>other </a:t>
            </a:r>
          </a:p>
          <a:p>
            <a:r>
              <a:rPr lang="en-US" dirty="0">
                <a:latin typeface="Helvetica" pitchFamily="2" charset="0"/>
              </a:rPr>
              <a:t>neurons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A9950152-E0A5-4A42-B967-D48FA0767C57}"/>
              </a:ext>
            </a:extLst>
          </p:cNvPr>
          <p:cNvSpPr/>
          <p:nvPr/>
        </p:nvSpPr>
        <p:spPr>
          <a:xfrm>
            <a:off x="9747654" y="4273797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9F1799AA-FA8D-4D45-B64C-A07A510966E9}"/>
              </a:ext>
            </a:extLst>
          </p:cNvPr>
          <p:cNvSpPr/>
          <p:nvPr/>
        </p:nvSpPr>
        <p:spPr>
          <a:xfrm>
            <a:off x="1706898" y="4273796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38EC776-142E-ED44-8CCD-008891B99ABA}"/>
              </a:ext>
            </a:extLst>
          </p:cNvPr>
          <p:cNvSpPr/>
          <p:nvPr/>
        </p:nvSpPr>
        <p:spPr>
          <a:xfrm rot="19098954">
            <a:off x="2654084" y="5321397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22CB393-9083-8D48-824E-A6808320B217}"/>
              </a:ext>
            </a:extLst>
          </p:cNvPr>
          <p:cNvSpPr/>
          <p:nvPr/>
        </p:nvSpPr>
        <p:spPr>
          <a:xfrm rot="1774072">
            <a:off x="2318292" y="3056584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91067A2-ED6A-734E-8731-949E2C3F41D2}"/>
              </a:ext>
            </a:extLst>
          </p:cNvPr>
          <p:cNvSpPr/>
          <p:nvPr/>
        </p:nvSpPr>
        <p:spPr>
          <a:xfrm rot="2942994">
            <a:off x="3284040" y="2275971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D6BFBB98-7E35-B24A-B9C5-1DC699B7F2A3}"/>
              </a:ext>
            </a:extLst>
          </p:cNvPr>
          <p:cNvSpPr/>
          <p:nvPr/>
        </p:nvSpPr>
        <p:spPr>
          <a:xfrm rot="19829751">
            <a:off x="9374510" y="3524059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1457D04-0A4F-E444-A740-8CF5BB8AB52A}"/>
              </a:ext>
            </a:extLst>
          </p:cNvPr>
          <p:cNvSpPr/>
          <p:nvPr/>
        </p:nvSpPr>
        <p:spPr>
          <a:xfrm rot="19174218">
            <a:off x="8617104" y="3280586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B26B3F1-9FE9-EE4B-8B79-CE703C576D46}"/>
              </a:ext>
            </a:extLst>
          </p:cNvPr>
          <p:cNvSpPr/>
          <p:nvPr/>
        </p:nvSpPr>
        <p:spPr>
          <a:xfrm rot="1643262">
            <a:off x="9333382" y="5783221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B876D2FE-F2E2-4144-9D46-730BDE05006F}"/>
              </a:ext>
            </a:extLst>
          </p:cNvPr>
          <p:cNvSpPr/>
          <p:nvPr/>
        </p:nvSpPr>
        <p:spPr>
          <a:xfrm rot="3888581">
            <a:off x="8436842" y="6070023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B9A6524-51C6-1345-95FC-2B58CFC7A65B}"/>
              </a:ext>
            </a:extLst>
          </p:cNvPr>
          <p:cNvSpPr/>
          <p:nvPr/>
        </p:nvSpPr>
        <p:spPr>
          <a:xfrm rot="16200000">
            <a:off x="3500432" y="5738099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79EE5A-77C3-7F48-99A7-49373C96510C}"/>
              </a:ext>
            </a:extLst>
          </p:cNvPr>
          <p:cNvSpPr/>
          <p:nvPr/>
        </p:nvSpPr>
        <p:spPr>
          <a:xfrm>
            <a:off x="1498949" y="4908304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>
                <a:latin typeface="Helvetica" pitchFamily="2" charset="0"/>
              </a:rPr>
              <a:t>1</a:t>
            </a:r>
            <a:endParaRPr lang="en-US">
              <a:latin typeface="Helvetica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830800-49AF-7D4E-9AAF-18BC9C3DEE82}"/>
              </a:ext>
            </a:extLst>
          </p:cNvPr>
          <p:cNvSpPr/>
          <p:nvPr/>
        </p:nvSpPr>
        <p:spPr>
          <a:xfrm>
            <a:off x="5050759" y="3929319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Helvetica" pitchFamily="2" charset="0"/>
              </a:rPr>
              <a:t>2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75D23E-2744-B34B-A1FF-88E50F0E5EEC}"/>
              </a:ext>
            </a:extLst>
          </p:cNvPr>
          <p:cNvSpPr txBox="1"/>
          <p:nvPr/>
        </p:nvSpPr>
        <p:spPr>
          <a:xfrm>
            <a:off x="4955149" y="316540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Helvetica" pitchFamily="2" charset="0"/>
              </a:rPr>
              <a:t>soma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7C80B8-545F-5248-A395-17DFF831AC98}"/>
              </a:ext>
            </a:extLst>
          </p:cNvPr>
          <p:cNvCxnSpPr/>
          <p:nvPr/>
        </p:nvCxnSpPr>
        <p:spPr>
          <a:xfrm flipH="1">
            <a:off x="4689206" y="3675907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AD8BC58-49BC-F843-82C2-8EE4BDB1E87C}"/>
              </a:ext>
            </a:extLst>
          </p:cNvPr>
          <p:cNvSpPr/>
          <p:nvPr/>
        </p:nvSpPr>
        <p:spPr>
          <a:xfrm>
            <a:off x="9176202" y="4930970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Helvetica" pitchFamily="2" charset="0"/>
              </a:rPr>
              <a:t>3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A18C08-BA3E-9743-9826-84F45FDE7082}"/>
              </a:ext>
            </a:extLst>
          </p:cNvPr>
          <p:cNvSpPr txBox="1"/>
          <p:nvPr/>
        </p:nvSpPr>
        <p:spPr>
          <a:xfrm>
            <a:off x="5313580" y="38837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226162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0" grpId="0" animBg="1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0729-824E-C146-8F99-D85C639E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7A0467-5F64-F548-AADE-12BBE6F66BF2}"/>
              </a:ext>
            </a:extLst>
          </p:cNvPr>
          <p:cNvSpPr/>
          <p:nvPr/>
        </p:nvSpPr>
        <p:spPr>
          <a:xfrm>
            <a:off x="3100509" y="2737856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78D502-3850-D746-BD42-EF7FB898E2EB}"/>
              </a:ext>
            </a:extLst>
          </p:cNvPr>
          <p:cNvSpPr/>
          <p:nvPr/>
        </p:nvSpPr>
        <p:spPr>
          <a:xfrm>
            <a:off x="3100509" y="4020692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E81E8C-E15E-AF4F-817F-CE3BFE5B5204}"/>
              </a:ext>
            </a:extLst>
          </p:cNvPr>
          <p:cNvSpPr/>
          <p:nvPr/>
        </p:nvSpPr>
        <p:spPr>
          <a:xfrm>
            <a:off x="3100509" y="5303528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08060B-A2BB-AD4B-9E22-F3F11C91686F}"/>
              </a:ext>
            </a:extLst>
          </p:cNvPr>
          <p:cNvSpPr/>
          <p:nvPr/>
        </p:nvSpPr>
        <p:spPr>
          <a:xfrm>
            <a:off x="8422812" y="4020692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4D7DF-BCCA-8C4E-8932-C511523A62C4}"/>
              </a:ext>
            </a:extLst>
          </p:cNvPr>
          <p:cNvSpPr/>
          <p:nvPr/>
        </p:nvSpPr>
        <p:spPr>
          <a:xfrm>
            <a:off x="5488019" y="3980497"/>
            <a:ext cx="2387914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a typeface="Microsoft JhengHei UI" panose="020B0604030504040204" pitchFamily="34" charset="-12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1D07CA-D3A7-3F4C-B94C-A684F88FC37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875933" y="4352287"/>
            <a:ext cx="5468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F460-8303-0A4A-88CE-630BCA711F25}"/>
              </a:ext>
            </a:extLst>
          </p:cNvPr>
          <p:cNvCxnSpPr/>
          <p:nvPr/>
        </p:nvCxnSpPr>
        <p:spPr>
          <a:xfrm>
            <a:off x="3743603" y="3069452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43C272-DC80-E144-98E1-F9940946B4EA}"/>
              </a:ext>
            </a:extLst>
          </p:cNvPr>
          <p:cNvCxnSpPr/>
          <p:nvPr/>
        </p:nvCxnSpPr>
        <p:spPr>
          <a:xfrm flipV="1">
            <a:off x="3743603" y="4352287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EA38BC-BD43-5C4A-83A6-DC445216506F}"/>
              </a:ext>
            </a:extLst>
          </p:cNvPr>
          <p:cNvCxnSpPr/>
          <p:nvPr/>
        </p:nvCxnSpPr>
        <p:spPr>
          <a:xfrm flipV="1">
            <a:off x="3743603" y="4352287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6532A2-135F-584C-A637-C6FD2DCD7A0A}"/>
              </a:ext>
            </a:extLst>
          </p:cNvPr>
          <p:cNvCxnSpPr/>
          <p:nvPr/>
        </p:nvCxnSpPr>
        <p:spPr>
          <a:xfrm>
            <a:off x="6429509" y="3980497"/>
            <a:ext cx="0" cy="7435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98B37-3EE2-E048-948C-AF0EB05287C1}"/>
              </a:ext>
            </a:extLst>
          </p:cNvPr>
          <p:cNvSpPr/>
          <p:nvPr/>
        </p:nvSpPr>
        <p:spPr>
          <a:xfrm>
            <a:off x="5618883" y="4158193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Microsoft JhengHei UI" panose="020B0604030504040204" pitchFamily="34" charset="-120"/>
              </a:rPr>
              <a:t>Sum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F5B61-6DB5-D64E-9E99-69767B3B3F5E}"/>
              </a:ext>
            </a:extLst>
          </p:cNvPr>
          <p:cNvSpPr/>
          <p:nvPr/>
        </p:nvSpPr>
        <p:spPr>
          <a:xfrm>
            <a:off x="6429510" y="4081721"/>
            <a:ext cx="1446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1600" dirty="0">
                <a:ea typeface="Microsoft JhengHei UI" panose="020B0604030504040204" pitchFamily="34" charset="-120"/>
              </a:rPr>
              <a:t>Activation Function</a:t>
            </a:r>
            <a:endParaRPr lang="en-US" sz="1600" dirty="0">
              <a:ea typeface="Microsoft JhengHei UI" panose="020B06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FE63A-C77A-BA45-B484-CD1282635BDD}"/>
              </a:ext>
            </a:extLst>
          </p:cNvPr>
          <p:cNvSpPr txBox="1"/>
          <p:nvPr/>
        </p:nvSpPr>
        <p:spPr>
          <a:xfrm>
            <a:off x="8075032" y="3513735"/>
            <a:ext cx="133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Microsoft JhengHei UI" panose="020B0604030504040204" pitchFamily="34" charset="-120"/>
              </a:rPr>
              <a:t>Output</a:t>
            </a:r>
            <a:endParaRPr lang="en-US" altLang="zh-TW" sz="2400" b="1" dirty="0">
              <a:ea typeface="Microsoft JhengHei UI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CC807-86B0-1D4B-AA0A-43D13C20BCAA}"/>
              </a:ext>
            </a:extLst>
          </p:cNvPr>
          <p:cNvSpPr txBox="1"/>
          <p:nvPr/>
        </p:nvSpPr>
        <p:spPr>
          <a:xfrm>
            <a:off x="2946359" y="2228315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ea typeface="Microsoft JhengHei UI" panose="020B0604030504040204" pitchFamily="34" charset="-120"/>
              </a:rPr>
              <a:t>Input</a:t>
            </a:r>
            <a:endParaRPr lang="en-US" sz="2400" b="1" dirty="0">
              <a:ea typeface="Microsoft JhengHei UI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9D6440-565F-4C4D-8D10-D08189C2D3CC}"/>
              </a:ext>
            </a:extLst>
          </p:cNvPr>
          <p:cNvSpPr/>
          <p:nvPr/>
        </p:nvSpPr>
        <p:spPr>
          <a:xfrm>
            <a:off x="2780608" y="6124694"/>
            <a:ext cx="132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(~dendrite)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9201A-A1AA-3C47-88CE-E80F76A9FF4D}"/>
              </a:ext>
            </a:extLst>
          </p:cNvPr>
          <p:cNvSpPr/>
          <p:nvPr/>
        </p:nvSpPr>
        <p:spPr>
          <a:xfrm>
            <a:off x="8339020" y="4729173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(~</a:t>
            </a:r>
            <a:r>
              <a:rPr lang="en-US" altLang="zh-CN" dirty="0">
                <a:ea typeface="Microsoft JhengHei UI" panose="020B0604030504040204" pitchFamily="34" charset="-120"/>
              </a:rPr>
              <a:t>axon</a:t>
            </a:r>
            <a:r>
              <a:rPr lang="en-US" dirty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C2AD91-2AA1-7C4F-BDD2-750D7D53F9C8}"/>
              </a:ext>
            </a:extLst>
          </p:cNvPr>
          <p:cNvSpPr/>
          <p:nvPr/>
        </p:nvSpPr>
        <p:spPr>
          <a:xfrm>
            <a:off x="5958762" y="4782166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(~soma</a:t>
            </a:r>
            <a:r>
              <a:rPr lang="en-US" dirty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56B54EA8-0F39-F346-BD4B-86272258D925}"/>
              </a:ext>
            </a:extLst>
          </p:cNvPr>
          <p:cNvSpPr/>
          <p:nvPr/>
        </p:nvSpPr>
        <p:spPr>
          <a:xfrm>
            <a:off x="6425907" y="2410834"/>
            <a:ext cx="2087616" cy="1074825"/>
          </a:xfrm>
          <a:prstGeom prst="wedgeRectCallout">
            <a:avLst>
              <a:gd name="adj1" fmla="val -32813"/>
              <a:gd name="adj2" fmla="val 1094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Microsoft JhengHei UI" panose="020B0604030504040204" pitchFamily="34" charset="-120"/>
              </a:rPr>
              <a:t>Example: </a:t>
            </a:r>
          </a:p>
          <a:p>
            <a:pPr algn="ctr"/>
            <a:r>
              <a:rPr lang="en-US" altLang="zh-CN" dirty="0">
                <a:ea typeface="Microsoft JhengHei UI" panose="020B0604030504040204" pitchFamily="34" charset="-120"/>
              </a:rPr>
              <a:t>1 if sum &gt; 0; otherwise, 0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DAB500D6-1985-104E-A2A6-1287F683E8F8}"/>
              </a:ext>
            </a:extLst>
          </p:cNvPr>
          <p:cNvSpPr/>
          <p:nvPr/>
        </p:nvSpPr>
        <p:spPr>
          <a:xfrm>
            <a:off x="4704231" y="2421041"/>
            <a:ext cx="1594410" cy="1064617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Microsoft JhengHei UI" panose="020B0604030504040204" pitchFamily="34" charset="-120"/>
              </a:rPr>
              <a:t>Weighted average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FAF922-F6DD-844D-A04F-0884312B365A}"/>
              </a:ext>
            </a:extLst>
          </p:cNvPr>
          <p:cNvSpPr/>
          <p:nvPr/>
        </p:nvSpPr>
        <p:spPr>
          <a:xfrm>
            <a:off x="3100509" y="2737855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50FB8D-B0DC-3745-A196-36C16B6AE635}"/>
              </a:ext>
            </a:extLst>
          </p:cNvPr>
          <p:cNvSpPr/>
          <p:nvPr/>
        </p:nvSpPr>
        <p:spPr>
          <a:xfrm>
            <a:off x="3100506" y="4020690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7AB450-F66F-F84F-8DB5-30E806BEAEBC}"/>
              </a:ext>
            </a:extLst>
          </p:cNvPr>
          <p:cNvSpPr/>
          <p:nvPr/>
        </p:nvSpPr>
        <p:spPr>
          <a:xfrm>
            <a:off x="3100506" y="530352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F1589E-3E47-6346-9A04-8E20CB0225B4}"/>
              </a:ext>
            </a:extLst>
          </p:cNvPr>
          <p:cNvSpPr/>
          <p:nvPr/>
        </p:nvSpPr>
        <p:spPr>
          <a:xfrm>
            <a:off x="8422812" y="4020690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27" name="Up Arrow Callout 26">
            <a:extLst>
              <a:ext uri="{FF2B5EF4-FFF2-40B4-BE49-F238E27FC236}">
                <a16:creationId xmlns:a16="http://schemas.microsoft.com/office/drawing/2014/main" id="{8DDA167E-DA2F-2B49-A802-4031B096E8E8}"/>
              </a:ext>
            </a:extLst>
          </p:cNvPr>
          <p:cNvSpPr/>
          <p:nvPr/>
        </p:nvSpPr>
        <p:spPr>
          <a:xfrm>
            <a:off x="5393503" y="5090770"/>
            <a:ext cx="1260376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Microsoft JhengHei UI" panose="020B0604030504040204" pitchFamily="34" charset="-120"/>
              </a:rPr>
              <a:t>Answer</a:t>
            </a:r>
            <a:r>
              <a:rPr lang="zh-CN" altLang="en-US" dirty="0">
                <a:ea typeface="Microsoft JhengHei UI" panose="020B0604030504040204" pitchFamily="34" charset="-120"/>
              </a:rPr>
              <a:t>：</a:t>
            </a:r>
            <a:r>
              <a:rPr lang="en-US" dirty="0">
                <a:ea typeface="Microsoft JhengHei UI" panose="020B0604030504040204" pitchFamily="34" charset="-120"/>
              </a:rPr>
              <a:t> 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04B27-9402-CF42-8545-B3DE1CA9CC63}"/>
              </a:ext>
            </a:extLst>
          </p:cNvPr>
          <p:cNvSpPr txBox="1"/>
          <p:nvPr/>
        </p:nvSpPr>
        <p:spPr>
          <a:xfrm>
            <a:off x="3870869" y="3256906"/>
            <a:ext cx="102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CB8458-17C7-444C-BAAB-F49078A4AA58}"/>
              </a:ext>
            </a:extLst>
          </p:cNvPr>
          <p:cNvSpPr txBox="1"/>
          <p:nvPr/>
        </p:nvSpPr>
        <p:spPr>
          <a:xfrm>
            <a:off x="3718003" y="4043073"/>
            <a:ext cx="14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100EE-F232-A74C-9E44-AF8EFA2824B5}"/>
              </a:ext>
            </a:extLst>
          </p:cNvPr>
          <p:cNvSpPr txBox="1"/>
          <p:nvPr/>
        </p:nvSpPr>
        <p:spPr>
          <a:xfrm>
            <a:off x="3905276" y="4815610"/>
            <a:ext cx="96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 = 0.3</a:t>
            </a:r>
          </a:p>
        </p:txBody>
      </p:sp>
    </p:spTree>
    <p:extLst>
      <p:ext uri="{BB962C8B-B14F-4D97-AF65-F5344CB8AC3E}">
        <p14:creationId xmlns:p14="http://schemas.microsoft.com/office/powerpoint/2010/main" val="185188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F89F-9E7D-1149-8406-D4CC8291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2D0F-D790-4F41-8317-76F2E6D5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35" y="2241836"/>
            <a:ext cx="6575530" cy="4159405"/>
          </a:xfrm>
          <a:prstGeom prst="rect">
            <a:avLst/>
          </a:prstGeom>
        </p:spPr>
      </p:pic>
      <p:sp>
        <p:nvSpPr>
          <p:cNvPr id="5" name="TextBox 39">
            <a:extLst>
              <a:ext uri="{FF2B5EF4-FFF2-40B4-BE49-F238E27FC236}">
                <a16:creationId xmlns:a16="http://schemas.microsoft.com/office/drawing/2014/main" id="{5A16257F-128D-9543-AF8E-B77C2819AA37}"/>
              </a:ext>
            </a:extLst>
          </p:cNvPr>
          <p:cNvSpPr txBox="1"/>
          <p:nvPr/>
        </p:nvSpPr>
        <p:spPr>
          <a:xfrm>
            <a:off x="3286265" y="2262371"/>
            <a:ext cx="139147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Microsoft JhengHei UI" panose="020B0604030504040204" pitchFamily="34" charset="-120"/>
              </a:rPr>
              <a:t>Input Layer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13AA7926-BE2B-6540-8DE1-64B76AC35615}"/>
              </a:ext>
            </a:extLst>
          </p:cNvPr>
          <p:cNvSpPr txBox="1"/>
          <p:nvPr/>
        </p:nvSpPr>
        <p:spPr>
          <a:xfrm>
            <a:off x="5272697" y="2263608"/>
            <a:ext cx="167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Microsoft JhengHei UI" panose="020B0604030504040204" pitchFamily="34" charset="-120"/>
              </a:rPr>
              <a:t>Hidden Layer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D192C58D-AB3F-9B44-92FA-FCA375894986}"/>
              </a:ext>
            </a:extLst>
          </p:cNvPr>
          <p:cNvSpPr txBox="1"/>
          <p:nvPr/>
        </p:nvSpPr>
        <p:spPr>
          <a:xfrm>
            <a:off x="7398285" y="2262371"/>
            <a:ext cx="165506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Microsoft JhengHei UI" panose="020B0604030504040204" pitchFamily="34" charset="-120"/>
              </a:rPr>
              <a:t>Output Layer</a:t>
            </a:r>
            <a:endParaRPr 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888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49C0-EB2F-194C-A693-F3F2FF06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10BA1-7E6D-7B45-A539-2B08A5E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75" y="2814457"/>
            <a:ext cx="841444" cy="3494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0BA2D-142F-EC4C-9382-B1D406CC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16" y="2814457"/>
            <a:ext cx="841444" cy="3494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99A17-D77A-D54B-B240-726355A6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334" y="2814457"/>
            <a:ext cx="841444" cy="3494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48633-3AEA-4A4E-804B-B50EB4B6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32" y="3199926"/>
            <a:ext cx="649503" cy="2701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1E8CA-5D76-4941-B601-D88464DF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388" y="2901646"/>
            <a:ext cx="654480" cy="3320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9054A-76F0-8648-9318-69FDF4854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118" y="3040194"/>
            <a:ext cx="784100" cy="3021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1653F-A6E5-CF40-A437-E4F1CA36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621" y="3040194"/>
            <a:ext cx="784100" cy="3021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27124-1C25-914B-A585-EA65C3988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777" y="3040194"/>
            <a:ext cx="784100" cy="3021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18CB49-4E47-114E-91B3-EE604B1A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296" y="3051399"/>
            <a:ext cx="797241" cy="3021018"/>
          </a:xfrm>
          <a:prstGeom prst="rect">
            <a:avLst/>
          </a:prstGeom>
        </p:spPr>
      </p:pic>
      <p:sp>
        <p:nvSpPr>
          <p:cNvPr id="13" name="TextBox 39">
            <a:extLst>
              <a:ext uri="{FF2B5EF4-FFF2-40B4-BE49-F238E27FC236}">
                <a16:creationId xmlns:a16="http://schemas.microsoft.com/office/drawing/2014/main" id="{55A38589-DF29-9A40-B458-6E544D89E130}"/>
              </a:ext>
            </a:extLst>
          </p:cNvPr>
          <p:cNvSpPr txBox="1"/>
          <p:nvPr/>
        </p:nvSpPr>
        <p:spPr>
          <a:xfrm>
            <a:off x="2429585" y="2273385"/>
            <a:ext cx="13388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  <a:ea typeface="Microsoft JhengHei UI" panose="020B0604030504040204" pitchFamily="34" charset="-120"/>
              </a:rPr>
              <a:t>Input Layer</a:t>
            </a:r>
            <a:endParaRPr lang="en-US" dirty="0">
              <a:latin typeface="Helvetica" pitchFamily="2" charset="0"/>
              <a:ea typeface="Microsoft JhengHei UI" panose="020B0604030504040204" pitchFamily="34" charset="-120"/>
            </a:endParaRPr>
          </a:p>
        </p:txBody>
      </p:sp>
      <p:sp>
        <p:nvSpPr>
          <p:cNvPr id="14" name="TextBox 40">
            <a:extLst>
              <a:ext uri="{FF2B5EF4-FFF2-40B4-BE49-F238E27FC236}">
                <a16:creationId xmlns:a16="http://schemas.microsoft.com/office/drawing/2014/main" id="{A61AEB17-221B-8348-887A-910A42DDCBDF}"/>
              </a:ext>
            </a:extLst>
          </p:cNvPr>
          <p:cNvSpPr txBox="1"/>
          <p:nvPr/>
        </p:nvSpPr>
        <p:spPr>
          <a:xfrm>
            <a:off x="5331317" y="2273385"/>
            <a:ext cx="167225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  <a:ea typeface="Microsoft JhengHei UI" panose="020B0604030504040204" pitchFamily="34" charset="-120"/>
              </a:rPr>
              <a:t>Hidden Layers</a:t>
            </a:r>
            <a:endParaRPr lang="en-US" dirty="0">
              <a:latin typeface="Helvetica" pitchFamily="2" charset="0"/>
              <a:ea typeface="Microsoft JhengHei UI" panose="020B0604030504040204" pitchFamily="34" charset="-120"/>
            </a:endParaRPr>
          </a:p>
        </p:txBody>
      </p:sp>
      <p:sp>
        <p:nvSpPr>
          <p:cNvPr id="15" name="TextBox 41">
            <a:extLst>
              <a:ext uri="{FF2B5EF4-FFF2-40B4-BE49-F238E27FC236}">
                <a16:creationId xmlns:a16="http://schemas.microsoft.com/office/drawing/2014/main" id="{8078142A-DD3E-6349-9B0C-55B414F2F541}"/>
              </a:ext>
            </a:extLst>
          </p:cNvPr>
          <p:cNvSpPr txBox="1"/>
          <p:nvPr/>
        </p:nvSpPr>
        <p:spPr>
          <a:xfrm>
            <a:off x="8337149" y="2273385"/>
            <a:ext cx="151836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  <a:ea typeface="Microsoft JhengHei UI" panose="020B0604030504040204" pitchFamily="34" charset="-120"/>
              </a:rPr>
              <a:t>Output Layer</a:t>
            </a:r>
            <a:endParaRPr lang="en-US" dirty="0">
              <a:latin typeface="Helvetica" pitchFamily="2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592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BF43-AF3E-3742-A396-60C6EBF8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709D4-4E20-2840-BBEC-4B9B448F1FF9}"/>
              </a:ext>
            </a:extLst>
          </p:cNvPr>
          <p:cNvSpPr/>
          <p:nvPr/>
        </p:nvSpPr>
        <p:spPr>
          <a:xfrm>
            <a:off x="7941112" y="2935021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2087E156-F301-DF44-850E-2CD1FAE65827}"/>
              </a:ext>
            </a:extLst>
          </p:cNvPr>
          <p:cNvSpPr/>
          <p:nvPr/>
        </p:nvSpPr>
        <p:spPr>
          <a:xfrm>
            <a:off x="3321074" y="3199583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B5F7C-8BA2-E942-B94A-E2CD4377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97" y="3796900"/>
            <a:ext cx="840963" cy="7914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9463D379-EB25-9B46-9ADE-9CAFA37E4358}"/>
              </a:ext>
            </a:extLst>
          </p:cNvPr>
          <p:cNvSpPr/>
          <p:nvPr/>
        </p:nvSpPr>
        <p:spPr>
          <a:xfrm>
            <a:off x="2766242" y="3926109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290C4AF-190A-8C4C-BA2B-DF50D74020D4}"/>
              </a:ext>
            </a:extLst>
          </p:cNvPr>
          <p:cNvSpPr/>
          <p:nvPr/>
        </p:nvSpPr>
        <p:spPr>
          <a:xfrm>
            <a:off x="4116413" y="3926109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20DA20D6-8560-8C42-851F-C41D8C317FD2}"/>
              </a:ext>
            </a:extLst>
          </p:cNvPr>
          <p:cNvSpPr/>
          <p:nvPr/>
        </p:nvSpPr>
        <p:spPr>
          <a:xfrm>
            <a:off x="8056081" y="3543452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0.30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0.10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6F2A1DF-E48C-1648-AD80-2A7171606294}"/>
              </a:ext>
            </a:extLst>
          </p:cNvPr>
          <p:cNvSpPr/>
          <p:nvPr/>
        </p:nvSpPr>
        <p:spPr>
          <a:xfrm>
            <a:off x="7526460" y="3867627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C9638-0BF1-F746-A895-19594B992512}"/>
              </a:ext>
            </a:extLst>
          </p:cNvPr>
          <p:cNvSpPr txBox="1"/>
          <p:nvPr/>
        </p:nvSpPr>
        <p:spPr>
          <a:xfrm>
            <a:off x="9334413" y="3652543"/>
            <a:ext cx="836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tiger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dog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FBA6C-BB86-994F-8A0E-8CF985FA474A}"/>
              </a:ext>
            </a:extLst>
          </p:cNvPr>
          <p:cNvSpPr txBox="1"/>
          <p:nvPr/>
        </p:nvSpPr>
        <p:spPr>
          <a:xfrm>
            <a:off x="7992098" y="3045694"/>
            <a:ext cx="10663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70A39-C8ED-3049-B16A-D5848571EFC3}"/>
              </a:ext>
            </a:extLst>
          </p:cNvPr>
          <p:cNvSpPr txBox="1"/>
          <p:nvPr/>
        </p:nvSpPr>
        <p:spPr>
          <a:xfrm>
            <a:off x="9018349" y="2937972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FBE926-378C-7942-A4CC-00D124B7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85" y="3053808"/>
            <a:ext cx="2901694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4DD57-9DBD-7C40-AD77-F93D6473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Deep Learning: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dirty="0"/>
              <a:t>Components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2BFC54-6CA8-4D54-9749-5E94CAEAE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45099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880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D09-944D-634C-9F5B-214F7E7A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15111-1DD2-734B-ABB6-A2EF84F7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SIU Sai Cheong (</a:t>
            </a:r>
            <a:r>
              <a:rPr lang="en-US" dirty="0">
                <a:hlinkClick r:id="rId2"/>
              </a:rPr>
              <a:t>scsiu@hsu.edu.hk</a:t>
            </a:r>
            <a:r>
              <a:rPr lang="en-US" dirty="0"/>
              <a:t>)</a:t>
            </a:r>
          </a:p>
          <a:p>
            <a:r>
              <a:rPr lang="en-US" dirty="0" err="1"/>
              <a:t>Programme</a:t>
            </a:r>
            <a:r>
              <a:rPr lang="en-US" dirty="0"/>
              <a:t> Director, Bachelor of Translation with Business </a:t>
            </a:r>
            <a:r>
              <a:rPr lang="en-US" dirty="0" err="1"/>
              <a:t>Programme</a:t>
            </a:r>
            <a:endParaRPr lang="en-US" dirty="0"/>
          </a:p>
          <a:p>
            <a:r>
              <a:rPr lang="en-US" dirty="0" err="1"/>
              <a:t>Programme</a:t>
            </a:r>
            <a:r>
              <a:rPr lang="en-US" dirty="0"/>
              <a:t> Director, Master of Arts in Translation (Computer-aided Translation) </a:t>
            </a:r>
            <a:r>
              <a:rPr lang="en-US" dirty="0" err="1"/>
              <a:t>Programme</a:t>
            </a:r>
            <a:endParaRPr lang="en-US" dirty="0"/>
          </a:p>
          <a:p>
            <a:r>
              <a:rPr lang="en-US" dirty="0"/>
              <a:t>Former Director, Deep Learning Research and Application Centre</a:t>
            </a:r>
          </a:p>
        </p:txBody>
      </p:sp>
    </p:spTree>
    <p:extLst>
      <p:ext uri="{BB962C8B-B14F-4D97-AF65-F5344CB8AC3E}">
        <p14:creationId xmlns:p14="http://schemas.microsoft.com/office/powerpoint/2010/main" val="151836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BF43-AF3E-3742-A396-60C6EBF8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709D4-4E20-2840-BBEC-4B9B448F1FF9}"/>
              </a:ext>
            </a:extLst>
          </p:cNvPr>
          <p:cNvSpPr/>
          <p:nvPr/>
        </p:nvSpPr>
        <p:spPr>
          <a:xfrm>
            <a:off x="7941112" y="2935021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2087E156-F301-DF44-850E-2CD1FAE65827}"/>
              </a:ext>
            </a:extLst>
          </p:cNvPr>
          <p:cNvSpPr/>
          <p:nvPr/>
        </p:nvSpPr>
        <p:spPr>
          <a:xfrm>
            <a:off x="3321074" y="3199583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B5F7C-8BA2-E942-B94A-E2CD4377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97" y="3796900"/>
            <a:ext cx="840963" cy="7914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9463D379-EB25-9B46-9ADE-9CAFA37E4358}"/>
              </a:ext>
            </a:extLst>
          </p:cNvPr>
          <p:cNvSpPr/>
          <p:nvPr/>
        </p:nvSpPr>
        <p:spPr>
          <a:xfrm>
            <a:off x="2766242" y="3926109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290C4AF-190A-8C4C-BA2B-DF50D74020D4}"/>
              </a:ext>
            </a:extLst>
          </p:cNvPr>
          <p:cNvSpPr/>
          <p:nvPr/>
        </p:nvSpPr>
        <p:spPr>
          <a:xfrm>
            <a:off x="4116413" y="3926109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20DA20D6-8560-8C42-851F-C41D8C317FD2}"/>
              </a:ext>
            </a:extLst>
          </p:cNvPr>
          <p:cNvSpPr/>
          <p:nvPr/>
        </p:nvSpPr>
        <p:spPr>
          <a:xfrm>
            <a:off x="8056081" y="3543452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0.30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0.10</a:t>
            </a:r>
          </a:p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6F2A1DF-E48C-1648-AD80-2A7171606294}"/>
              </a:ext>
            </a:extLst>
          </p:cNvPr>
          <p:cNvSpPr/>
          <p:nvPr/>
        </p:nvSpPr>
        <p:spPr>
          <a:xfrm>
            <a:off x="7526460" y="3867627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C9638-0BF1-F746-A895-19594B992512}"/>
              </a:ext>
            </a:extLst>
          </p:cNvPr>
          <p:cNvSpPr txBox="1"/>
          <p:nvPr/>
        </p:nvSpPr>
        <p:spPr>
          <a:xfrm>
            <a:off x="9334413" y="3652543"/>
            <a:ext cx="836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tiger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dog</a:t>
            </a:r>
          </a:p>
          <a:p>
            <a:pPr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FBA6C-BB86-994F-8A0E-8CF985FA474A}"/>
              </a:ext>
            </a:extLst>
          </p:cNvPr>
          <p:cNvSpPr txBox="1"/>
          <p:nvPr/>
        </p:nvSpPr>
        <p:spPr>
          <a:xfrm>
            <a:off x="7992098" y="3045694"/>
            <a:ext cx="10663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70A39-C8ED-3049-B16A-D5848571EFC3}"/>
              </a:ext>
            </a:extLst>
          </p:cNvPr>
          <p:cNvSpPr txBox="1"/>
          <p:nvPr/>
        </p:nvSpPr>
        <p:spPr>
          <a:xfrm>
            <a:off x="9018349" y="2937972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FBE926-378C-7942-A4CC-00D124B7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85" y="3053808"/>
            <a:ext cx="2901694" cy="2352261"/>
          </a:xfrm>
          <a:prstGeom prst="rect">
            <a:avLst/>
          </a:prstGeom>
        </p:spPr>
      </p:pic>
      <p:sp>
        <p:nvSpPr>
          <p:cNvPr id="15" name="Down Arrow Callout 14">
            <a:extLst>
              <a:ext uri="{FF2B5EF4-FFF2-40B4-BE49-F238E27FC236}">
                <a16:creationId xmlns:a16="http://schemas.microsoft.com/office/drawing/2014/main" id="{092251BA-FF75-0446-9886-80220A1D095B}"/>
              </a:ext>
            </a:extLst>
          </p:cNvPr>
          <p:cNvSpPr/>
          <p:nvPr/>
        </p:nvSpPr>
        <p:spPr>
          <a:xfrm>
            <a:off x="803998" y="1828210"/>
            <a:ext cx="2804160" cy="1144745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1. Dataset Creation</a:t>
            </a:r>
            <a:endParaRPr lang="en-US" dirty="0"/>
          </a:p>
        </p:txBody>
      </p:sp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63753BE0-4563-F842-8ECF-F90F676A2CE7}"/>
              </a:ext>
            </a:extLst>
          </p:cNvPr>
          <p:cNvSpPr/>
          <p:nvPr/>
        </p:nvSpPr>
        <p:spPr>
          <a:xfrm>
            <a:off x="4685395" y="1790276"/>
            <a:ext cx="2804160" cy="1144745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 Model Design</a:t>
            </a:r>
          </a:p>
        </p:txBody>
      </p:sp>
      <p:sp>
        <p:nvSpPr>
          <p:cNvPr id="18" name="Left-right Arrow Callout 17">
            <a:extLst>
              <a:ext uri="{FF2B5EF4-FFF2-40B4-BE49-F238E27FC236}">
                <a16:creationId xmlns:a16="http://schemas.microsoft.com/office/drawing/2014/main" id="{2E14BF91-AC3D-4945-A759-E01DCEC77DF8}"/>
              </a:ext>
            </a:extLst>
          </p:cNvPr>
          <p:cNvSpPr/>
          <p:nvPr/>
        </p:nvSpPr>
        <p:spPr>
          <a:xfrm>
            <a:off x="3321075" y="5484007"/>
            <a:ext cx="5440684" cy="529122"/>
          </a:xfrm>
          <a:prstGeom prst="leftRight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3. Model Training</a:t>
            </a:r>
          </a:p>
        </p:txBody>
      </p:sp>
      <p:sp>
        <p:nvSpPr>
          <p:cNvPr id="20" name="Down Arrow Callout 19">
            <a:extLst>
              <a:ext uri="{FF2B5EF4-FFF2-40B4-BE49-F238E27FC236}">
                <a16:creationId xmlns:a16="http://schemas.microsoft.com/office/drawing/2014/main" id="{918DFD34-7CFD-3542-870E-D03988647C3E}"/>
              </a:ext>
            </a:extLst>
          </p:cNvPr>
          <p:cNvSpPr/>
          <p:nvPr/>
        </p:nvSpPr>
        <p:spPr>
          <a:xfrm>
            <a:off x="7818089" y="1790276"/>
            <a:ext cx="2804160" cy="1116895"/>
          </a:xfrm>
          <a:prstGeom prst="down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4. Model Evaluation</a:t>
            </a:r>
          </a:p>
        </p:txBody>
      </p:sp>
      <p:sp>
        <p:nvSpPr>
          <p:cNvPr id="21" name="Left-right Arrow Callout 20">
            <a:extLst>
              <a:ext uri="{FF2B5EF4-FFF2-40B4-BE49-F238E27FC236}">
                <a16:creationId xmlns:a16="http://schemas.microsoft.com/office/drawing/2014/main" id="{F33A1501-EDCC-9A4D-8D70-8A2572CD8B22}"/>
              </a:ext>
            </a:extLst>
          </p:cNvPr>
          <p:cNvSpPr/>
          <p:nvPr/>
        </p:nvSpPr>
        <p:spPr>
          <a:xfrm>
            <a:off x="3321074" y="6066487"/>
            <a:ext cx="5440684" cy="529122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5. Model Inference</a:t>
            </a:r>
          </a:p>
        </p:txBody>
      </p:sp>
    </p:spTree>
    <p:extLst>
      <p:ext uri="{BB962C8B-B14F-4D97-AF65-F5344CB8AC3E}">
        <p14:creationId xmlns:p14="http://schemas.microsoft.com/office/powerpoint/2010/main" val="1175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18AF-08CD-CF40-8543-D6031893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train a model?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811F-C8C1-2940-B41C-973C6A8A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F745B013-E224-F54F-945C-88D03023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223" y="526805"/>
            <a:ext cx="1310640" cy="1386137"/>
          </a:xfrm>
          <a:prstGeom prst="rect">
            <a:avLst/>
          </a:prstGeom>
        </p:spPr>
      </p:pic>
      <p:pic>
        <p:nvPicPr>
          <p:cNvPr id="10" name="Graphic 9" descr="Images with solid fill">
            <a:extLst>
              <a:ext uri="{FF2B5EF4-FFF2-40B4-BE49-F238E27FC236}">
                <a16:creationId xmlns:a16="http://schemas.microsoft.com/office/drawing/2014/main" id="{DDEB0820-6F9D-4347-9C09-6FA246BB2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104" y="526805"/>
            <a:ext cx="1310640" cy="1386137"/>
          </a:xfrm>
          <a:prstGeom prst="rect">
            <a:avLst/>
          </a:prstGeom>
        </p:spPr>
      </p:pic>
      <p:pic>
        <p:nvPicPr>
          <p:cNvPr id="14" name="Graphic 13" descr="Presentation with media with solid fill">
            <a:extLst>
              <a:ext uri="{FF2B5EF4-FFF2-40B4-BE49-F238E27FC236}">
                <a16:creationId xmlns:a16="http://schemas.microsoft.com/office/drawing/2014/main" id="{6ED8B0F8-F3D2-E544-AEE2-D979F44BD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985" y="526805"/>
            <a:ext cx="1310640" cy="1386137"/>
          </a:xfrm>
          <a:prstGeom prst="rect">
            <a:avLst/>
          </a:prstGeom>
        </p:spPr>
      </p:pic>
      <p:pic>
        <p:nvPicPr>
          <p:cNvPr id="16" name="Graphic 15" descr="Music notes with solid fill">
            <a:extLst>
              <a:ext uri="{FF2B5EF4-FFF2-40B4-BE49-F238E27FC236}">
                <a16:creationId xmlns:a16="http://schemas.microsoft.com/office/drawing/2014/main" id="{D263FFDA-6328-184F-8446-D12ABC1F6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9866" y="526805"/>
            <a:ext cx="1310640" cy="1386137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680208D8-541F-124C-95DD-B0783BE35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9552" y="526805"/>
            <a:ext cx="1310640" cy="1386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511842-940B-1347-BD1F-B452F6FF60DC}"/>
                  </a:ext>
                </a:extLst>
              </p:cNvPr>
              <p:cNvSpPr txBox="1"/>
              <p:nvPr/>
            </p:nvSpPr>
            <p:spPr>
              <a:xfrm>
                <a:off x="3805735" y="3835214"/>
                <a:ext cx="2003497" cy="18839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511842-940B-1347-BD1F-B452F6FF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735" y="3835214"/>
                <a:ext cx="2003497" cy="1883977"/>
              </a:xfrm>
              <a:prstGeom prst="rect">
                <a:avLst/>
              </a:prstGeom>
              <a:blipFill>
                <a:blip r:embed="rId12"/>
                <a:stretch>
                  <a:fillRect l="-1887"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B5AC1-1E36-AA42-87CE-6C9F80D0BAD2}"/>
                  </a:ext>
                </a:extLst>
              </p:cNvPr>
              <p:cNvSpPr txBox="1"/>
              <p:nvPr/>
            </p:nvSpPr>
            <p:spPr>
              <a:xfrm>
                <a:off x="5809232" y="4086082"/>
                <a:ext cx="4641274" cy="1382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0B5AC1-1E36-AA42-87CE-6C9F80D0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232" y="4086082"/>
                <a:ext cx="4641274" cy="1382238"/>
              </a:xfrm>
              <a:prstGeom prst="rect">
                <a:avLst/>
              </a:prstGeom>
              <a:blipFill>
                <a:blip r:embed="rId1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C8A6B4E6-5418-DA41-8999-A032B6182A59}"/>
              </a:ext>
            </a:extLst>
          </p:cNvPr>
          <p:cNvSpPr/>
          <p:nvPr/>
        </p:nvSpPr>
        <p:spPr>
          <a:xfrm>
            <a:off x="5681472" y="2071437"/>
            <a:ext cx="755904" cy="17637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2A7CC-3E0F-BA44-B457-75D05E418BB5}"/>
                  </a:ext>
                </a:extLst>
              </p:cNvPr>
              <p:cNvSpPr txBox="1"/>
              <p:nvPr/>
            </p:nvSpPr>
            <p:spPr>
              <a:xfrm>
                <a:off x="2178021" y="4484814"/>
                <a:ext cx="146408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2A7CC-3E0F-BA44-B457-75D05E41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21" y="4484814"/>
                <a:ext cx="1464083" cy="5847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2BD2633B-69D9-3D45-B0ED-7A97CC9CF27A}"/>
              </a:ext>
            </a:extLst>
          </p:cNvPr>
          <p:cNvSpPr/>
          <p:nvPr/>
        </p:nvSpPr>
        <p:spPr>
          <a:xfrm>
            <a:off x="1207008" y="5869158"/>
            <a:ext cx="10070592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Manipulation of numbers: scalars, vectors, matrices, and tensors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6A6C67-900C-9146-91BF-E88A1AEC04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83869">
            <a:off x="577600" y="1859953"/>
            <a:ext cx="4294023" cy="237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413CAA72-76AA-864C-9CFE-BE3071C4278A}"/>
              </a:ext>
            </a:extLst>
          </p:cNvPr>
          <p:cNvSpPr/>
          <p:nvPr/>
        </p:nvSpPr>
        <p:spPr>
          <a:xfrm rot="20927430">
            <a:off x="1849638" y="2152498"/>
            <a:ext cx="532091" cy="3547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6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3" grpId="0" animBg="1"/>
      <p:bldP spid="25" grpId="0"/>
      <p:bldP spid="28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18AF-08CD-CF40-8543-D6031893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started, let’s revisit the following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811F-C8C1-2940-B41C-973C6A8A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29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0CEE-8194-EC42-9199-93836C4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/>
              <p:nvPr/>
            </p:nvSpPr>
            <p:spPr>
              <a:xfrm>
                <a:off x="1227617" y="4046095"/>
                <a:ext cx="1797672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17" y="4046095"/>
                <a:ext cx="1797672" cy="626518"/>
              </a:xfrm>
              <a:prstGeom prst="rect">
                <a:avLst/>
              </a:prstGeom>
              <a:blipFill>
                <a:blip r:embed="rId2"/>
                <a:stretch>
                  <a:fillRect l="-2098" t="-1961" r="-139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B9574-B41C-594A-8DEE-19782E491372}"/>
                  </a:ext>
                </a:extLst>
              </p:cNvPr>
              <p:cNvSpPr txBox="1"/>
              <p:nvPr/>
            </p:nvSpPr>
            <p:spPr>
              <a:xfrm>
                <a:off x="6096000" y="3947820"/>
                <a:ext cx="5039072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, where</a:t>
                </a:r>
                <a:r>
                  <a:rPr lang="en-US" sz="36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36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B9574-B41C-594A-8DEE-19782E49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47820"/>
                <a:ext cx="5039072" cy="785280"/>
              </a:xfrm>
              <a:prstGeom prst="rect">
                <a:avLst/>
              </a:prstGeom>
              <a:blipFill>
                <a:blip r:embed="rId3"/>
                <a:stretch>
                  <a:fillRect l="-2267" r="-251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/>
              <p:nvPr/>
            </p:nvSpPr>
            <p:spPr>
              <a:xfrm>
                <a:off x="3254595" y="4032684"/>
                <a:ext cx="14327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95" y="4032684"/>
                <a:ext cx="1432700" cy="615553"/>
              </a:xfrm>
              <a:prstGeom prst="rect">
                <a:avLst/>
              </a:prstGeom>
              <a:blipFill>
                <a:blip r:embed="rId4"/>
                <a:stretch>
                  <a:fillRect l="-7018" r="-526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1E5727-FDDB-B143-A72E-E9CA0543DFBA}"/>
              </a:ext>
            </a:extLst>
          </p:cNvPr>
          <p:cNvSpPr txBox="1"/>
          <p:nvPr/>
        </p:nvSpPr>
        <p:spPr>
          <a:xfrm>
            <a:off x="565745" y="3429000"/>
            <a:ext cx="1600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025B7-FEFE-AD45-A951-FAB61D57D7C0}"/>
                  </a:ext>
                </a:extLst>
              </p:cNvPr>
              <p:cNvSpPr txBox="1"/>
              <p:nvPr/>
            </p:nvSpPr>
            <p:spPr>
              <a:xfrm>
                <a:off x="3149545" y="5633163"/>
                <a:ext cx="61001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025B7-FEFE-AD45-A951-FAB61D57D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545" y="5633163"/>
                <a:ext cx="6100174" cy="593624"/>
              </a:xfrm>
              <a:prstGeom prst="rect">
                <a:avLst/>
              </a:prstGeom>
              <a:blipFill>
                <a:blip r:embed="rId5"/>
                <a:stretch>
                  <a:fillRect t="-833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5B4F29E-FC36-0744-91C5-7886BDB6D7B5}"/>
              </a:ext>
            </a:extLst>
          </p:cNvPr>
          <p:cNvSpPr txBox="1"/>
          <p:nvPr/>
        </p:nvSpPr>
        <p:spPr>
          <a:xfrm>
            <a:off x="564820" y="2165546"/>
            <a:ext cx="2689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the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B27E3-EEAD-B846-B962-DE7EAB024102}"/>
              </a:ext>
            </a:extLst>
          </p:cNvPr>
          <p:cNvSpPr txBox="1"/>
          <p:nvPr/>
        </p:nvSpPr>
        <p:spPr>
          <a:xfrm>
            <a:off x="565745" y="5026486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output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/>
              <p:nvPr/>
            </p:nvSpPr>
            <p:spPr>
              <a:xfrm>
                <a:off x="5084430" y="2583817"/>
                <a:ext cx="1690270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430" y="2583817"/>
                <a:ext cx="1690270" cy="626518"/>
              </a:xfrm>
              <a:prstGeom prst="rect">
                <a:avLst/>
              </a:prstGeom>
              <a:blipFill>
                <a:blip r:embed="rId6"/>
                <a:stretch>
                  <a:fillRect l="-2985" t="-2000" r="-14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A25D25A-B948-D548-AE87-6D672AEE66C0}"/>
              </a:ext>
            </a:extLst>
          </p:cNvPr>
          <p:cNvSpPr txBox="1"/>
          <p:nvPr/>
        </p:nvSpPr>
        <p:spPr>
          <a:xfrm>
            <a:off x="4916601" y="4069953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ABA37407-D635-4B4B-870D-CB305D2DCE27}"/>
              </a:ext>
            </a:extLst>
          </p:cNvPr>
          <p:cNvSpPr/>
          <p:nvPr/>
        </p:nvSpPr>
        <p:spPr>
          <a:xfrm>
            <a:off x="9119249" y="4820131"/>
            <a:ext cx="2164447" cy="739627"/>
          </a:xfrm>
          <a:prstGeom prst="wedgeRectCallout">
            <a:avLst>
              <a:gd name="adj1" fmla="val -73148"/>
              <a:gd name="adj2" fmla="val -5135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sigmoid function as an example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49BBD5DF-6517-E941-9987-9F689588FE2A}"/>
              </a:ext>
            </a:extLst>
          </p:cNvPr>
          <p:cNvSpPr/>
          <p:nvPr/>
        </p:nvSpPr>
        <p:spPr>
          <a:xfrm>
            <a:off x="7447413" y="2129401"/>
            <a:ext cx="1489994" cy="1324225"/>
          </a:xfrm>
          <a:prstGeom prst="wedgeRectCallout">
            <a:avLst>
              <a:gd name="adj1" fmla="val -77158"/>
              <a:gd name="adj2" fmla="val 763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F41385-1FE6-D849-BCE5-C041C962AE84}"/>
                  </a:ext>
                </a:extLst>
              </p:cNvPr>
              <p:cNvSpPr txBox="1"/>
              <p:nvPr/>
            </p:nvSpPr>
            <p:spPr>
              <a:xfrm>
                <a:off x="7565315" y="2202826"/>
                <a:ext cx="1254189" cy="117737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F41385-1FE6-D849-BCE5-C041C962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315" y="2202826"/>
                <a:ext cx="1254189" cy="1177374"/>
              </a:xfrm>
              <a:prstGeom prst="rect">
                <a:avLst/>
              </a:prstGeom>
              <a:blipFill>
                <a:blip r:embed="rId7"/>
                <a:stretch>
                  <a:fillRect l="-2000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8A8FD2-7184-E946-8160-3526C5C9B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9249" y="304677"/>
            <a:ext cx="2527682" cy="16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  <p:bldP spid="3" grpId="0"/>
      <p:bldP spid="9" grpId="0" animBg="1"/>
      <p:bldP spid="16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0CEE-8194-EC42-9199-93836C4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/>
              <p:nvPr/>
            </p:nvSpPr>
            <p:spPr>
              <a:xfrm>
                <a:off x="1115568" y="4169235"/>
                <a:ext cx="2408288" cy="6265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8" y="4169235"/>
                <a:ext cx="2408288" cy="626518"/>
              </a:xfrm>
              <a:prstGeom prst="rect">
                <a:avLst/>
              </a:prstGeom>
              <a:blipFill>
                <a:blip r:embed="rId2"/>
                <a:stretch>
                  <a:fillRect l="-3665" r="-52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/>
              <p:nvPr/>
            </p:nvSpPr>
            <p:spPr>
              <a:xfrm>
                <a:off x="3843214" y="4169235"/>
                <a:ext cx="1695912" cy="62651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214" y="4169235"/>
                <a:ext cx="1695912" cy="626518"/>
              </a:xfrm>
              <a:prstGeom prst="rect">
                <a:avLst/>
              </a:prstGeom>
              <a:blipFill>
                <a:blip r:embed="rId3"/>
                <a:stretch>
                  <a:fillRect l="-5147" r="-147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1E5727-FDDB-B143-A72E-E9CA0543DFBA}"/>
              </a:ext>
            </a:extLst>
          </p:cNvPr>
          <p:cNvSpPr txBox="1"/>
          <p:nvPr/>
        </p:nvSpPr>
        <p:spPr>
          <a:xfrm>
            <a:off x="565745" y="3429000"/>
            <a:ext cx="1600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025B7-FEFE-AD45-A951-FAB61D57D7C0}"/>
                  </a:ext>
                </a:extLst>
              </p:cNvPr>
              <p:cNvSpPr txBox="1"/>
              <p:nvPr/>
            </p:nvSpPr>
            <p:spPr>
              <a:xfrm>
                <a:off x="3149545" y="5633163"/>
                <a:ext cx="61001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025B7-FEFE-AD45-A951-FAB61D57D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545" y="5633163"/>
                <a:ext cx="6100174" cy="593624"/>
              </a:xfrm>
              <a:prstGeom prst="rect">
                <a:avLst/>
              </a:prstGeom>
              <a:blipFill>
                <a:blip r:embed="rId5"/>
                <a:stretch>
                  <a:fillRect t="-833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5B4F29E-FC36-0744-91C5-7886BDB6D7B5}"/>
              </a:ext>
            </a:extLst>
          </p:cNvPr>
          <p:cNvSpPr txBox="1"/>
          <p:nvPr/>
        </p:nvSpPr>
        <p:spPr>
          <a:xfrm>
            <a:off x="564820" y="2165546"/>
            <a:ext cx="2689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the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B27E3-EEAD-B846-B962-DE7EAB024102}"/>
              </a:ext>
            </a:extLst>
          </p:cNvPr>
          <p:cNvSpPr txBox="1"/>
          <p:nvPr/>
        </p:nvSpPr>
        <p:spPr>
          <a:xfrm>
            <a:off x="565745" y="5026486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output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/>
              <p:nvPr/>
            </p:nvSpPr>
            <p:spPr>
              <a:xfrm>
                <a:off x="5084430" y="2583817"/>
                <a:ext cx="1690270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430" y="2583817"/>
                <a:ext cx="1690270" cy="626518"/>
              </a:xfrm>
              <a:prstGeom prst="rect">
                <a:avLst/>
              </a:prstGeom>
              <a:blipFill>
                <a:blip r:embed="rId6"/>
                <a:stretch>
                  <a:fillRect l="-2985" t="-2000" r="-14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A25D25A-B948-D548-AE87-6D672AEE66C0}"/>
              </a:ext>
            </a:extLst>
          </p:cNvPr>
          <p:cNvSpPr txBox="1"/>
          <p:nvPr/>
        </p:nvSpPr>
        <p:spPr>
          <a:xfrm>
            <a:off x="5689349" y="4207761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ABA37407-D635-4B4B-870D-CB305D2DCE27}"/>
              </a:ext>
            </a:extLst>
          </p:cNvPr>
          <p:cNvSpPr/>
          <p:nvPr/>
        </p:nvSpPr>
        <p:spPr>
          <a:xfrm>
            <a:off x="6990666" y="3054445"/>
            <a:ext cx="2164447" cy="749110"/>
          </a:xfrm>
          <a:prstGeom prst="wedgeRectCallout">
            <a:avLst>
              <a:gd name="adj1" fmla="val -38822"/>
              <a:gd name="adj2" fmla="val 7892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Element-wise operation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01567-10CC-BE4B-8553-0CCE4D94C040}"/>
                  </a:ext>
                </a:extLst>
              </p:cNvPr>
              <p:cNvSpPr txBox="1"/>
              <p:nvPr/>
            </p:nvSpPr>
            <p:spPr>
              <a:xfrm>
                <a:off x="6520995" y="4053096"/>
                <a:ext cx="5268237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, where</a:t>
                </a:r>
                <a:r>
                  <a:rPr lang="en-US" sz="36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36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01567-10CC-BE4B-8553-0CCE4D94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95" y="4053096"/>
                <a:ext cx="5268237" cy="785280"/>
              </a:xfrm>
              <a:prstGeom prst="rect">
                <a:avLst/>
              </a:prstGeom>
              <a:blipFill>
                <a:blip r:embed="rId7"/>
                <a:stretch>
                  <a:fillRect l="-2163" r="-120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2B3ABE-C6B0-E442-A8B9-E4F4D171F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680" y="235247"/>
            <a:ext cx="2667204" cy="16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3" grpId="0"/>
      <p:bldP spid="9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0CEE-8194-EC42-9199-93836C4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Deep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/>
              <p:nvPr/>
            </p:nvSpPr>
            <p:spPr>
              <a:xfrm>
                <a:off x="1018179" y="3227433"/>
                <a:ext cx="2872645" cy="50129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EE2E8-BBDA-7E4C-94FC-DD816BB3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79" y="3227433"/>
                <a:ext cx="2872645" cy="501291"/>
              </a:xfrm>
              <a:prstGeom prst="rect">
                <a:avLst/>
              </a:prstGeom>
              <a:blipFill>
                <a:blip r:embed="rId2"/>
                <a:stretch>
                  <a:fillRect l="-877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/>
              <p:nvPr/>
            </p:nvSpPr>
            <p:spPr>
              <a:xfrm>
                <a:off x="4084053" y="3217759"/>
                <a:ext cx="1670629" cy="50129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B0134-42BE-7247-A7E5-2CACC2AA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053" y="3217759"/>
                <a:ext cx="1670629" cy="501291"/>
              </a:xfrm>
              <a:prstGeom prst="rect">
                <a:avLst/>
              </a:prstGeom>
              <a:blipFill>
                <a:blip r:embed="rId3"/>
                <a:stretch>
                  <a:fillRect l="-601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1E5727-FDDB-B143-A72E-E9CA0543DFBA}"/>
              </a:ext>
            </a:extLst>
          </p:cNvPr>
          <p:cNvSpPr txBox="1"/>
          <p:nvPr/>
        </p:nvSpPr>
        <p:spPr>
          <a:xfrm>
            <a:off x="564820" y="2645315"/>
            <a:ext cx="1600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4F29E-FC36-0744-91C5-7886BDB6D7B5}"/>
              </a:ext>
            </a:extLst>
          </p:cNvPr>
          <p:cNvSpPr txBox="1"/>
          <p:nvPr/>
        </p:nvSpPr>
        <p:spPr>
          <a:xfrm>
            <a:off x="564820" y="2041161"/>
            <a:ext cx="2689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the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B27E3-EEAD-B846-B962-DE7EAB024102}"/>
              </a:ext>
            </a:extLst>
          </p:cNvPr>
          <p:cNvSpPr txBox="1"/>
          <p:nvPr/>
        </p:nvSpPr>
        <p:spPr>
          <a:xfrm>
            <a:off x="564820" y="5329043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output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/>
              <p:nvPr/>
            </p:nvSpPr>
            <p:spPr>
              <a:xfrm>
                <a:off x="3280543" y="2022927"/>
                <a:ext cx="1354217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4CDBC-2A87-E34A-8D03-E71EDACF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543" y="2022927"/>
                <a:ext cx="1354217" cy="501291"/>
              </a:xfrm>
              <a:prstGeom prst="rect">
                <a:avLst/>
              </a:prstGeom>
              <a:blipFill>
                <a:blip r:embed="rId5"/>
                <a:stretch>
                  <a:fillRect l="-3738" r="-186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A25D25A-B948-D548-AE87-6D672AEE66C0}"/>
              </a:ext>
            </a:extLst>
          </p:cNvPr>
          <p:cNvSpPr txBox="1"/>
          <p:nvPr/>
        </p:nvSpPr>
        <p:spPr>
          <a:xfrm>
            <a:off x="5851329" y="380965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CD617-B63E-0140-AB2C-14FD880FBC0B}"/>
                  </a:ext>
                </a:extLst>
              </p:cNvPr>
              <p:cNvSpPr txBox="1"/>
              <p:nvPr/>
            </p:nvSpPr>
            <p:spPr>
              <a:xfrm>
                <a:off x="1017254" y="5879837"/>
                <a:ext cx="10729604" cy="644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CD617-B63E-0140-AB2C-14FD880F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4" y="5879837"/>
                <a:ext cx="10729604" cy="644857"/>
              </a:xfrm>
              <a:prstGeom prst="rect">
                <a:avLst/>
              </a:prstGeom>
              <a:blipFill>
                <a:blip r:embed="rId6"/>
                <a:stretch>
                  <a:fillRect l="-1183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725A0-5172-F84F-9C26-5AD547C54C0C}"/>
                  </a:ext>
                </a:extLst>
              </p:cNvPr>
              <p:cNvSpPr txBox="1"/>
              <p:nvPr/>
            </p:nvSpPr>
            <p:spPr>
              <a:xfrm>
                <a:off x="1017254" y="4628494"/>
                <a:ext cx="2872643" cy="50129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725A0-5172-F84F-9C26-5AD547C5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4" y="4628494"/>
                <a:ext cx="2872643" cy="501291"/>
              </a:xfrm>
              <a:prstGeom prst="rect">
                <a:avLst/>
              </a:prstGeom>
              <a:blipFill>
                <a:blip r:embed="rId7"/>
                <a:stretch>
                  <a:fillRect l="-87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280B66-603A-9947-87BE-AD2E0BEE2091}"/>
              </a:ext>
            </a:extLst>
          </p:cNvPr>
          <p:cNvSpPr txBox="1"/>
          <p:nvPr/>
        </p:nvSpPr>
        <p:spPr>
          <a:xfrm>
            <a:off x="1017254" y="4183929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9E74D-FBB2-B243-98F0-329BA55D0B02}"/>
              </a:ext>
            </a:extLst>
          </p:cNvPr>
          <p:cNvSpPr txBox="1"/>
          <p:nvPr/>
        </p:nvSpPr>
        <p:spPr>
          <a:xfrm>
            <a:off x="4073547" y="4163977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3E94AC-5E43-B248-8E85-3F4B939CE13F}"/>
                  </a:ext>
                </a:extLst>
              </p:cNvPr>
              <p:cNvSpPr txBox="1"/>
              <p:nvPr/>
            </p:nvSpPr>
            <p:spPr>
              <a:xfrm>
                <a:off x="1017253" y="3831587"/>
                <a:ext cx="2872645" cy="50129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3E94AC-5E43-B248-8E85-3F4B939CE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3" y="3831587"/>
                <a:ext cx="2872645" cy="501291"/>
              </a:xfrm>
              <a:prstGeom prst="rect">
                <a:avLst/>
              </a:prstGeom>
              <a:blipFill>
                <a:blip r:embed="rId8"/>
                <a:stretch>
                  <a:fillRect l="-877"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AEECEA-0CFA-1E4C-A549-47539B2712B5}"/>
                  </a:ext>
                </a:extLst>
              </p:cNvPr>
              <p:cNvSpPr txBox="1"/>
              <p:nvPr/>
            </p:nvSpPr>
            <p:spPr>
              <a:xfrm>
                <a:off x="4084053" y="3804426"/>
                <a:ext cx="1670629" cy="50129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AEECEA-0CFA-1E4C-A549-47539B27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053" y="3804426"/>
                <a:ext cx="1670629" cy="501291"/>
              </a:xfrm>
              <a:prstGeom prst="rect">
                <a:avLst/>
              </a:prstGeom>
              <a:blipFill>
                <a:blip r:embed="rId9"/>
                <a:stretch>
                  <a:fillRect l="-601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D04B4E-617B-B840-93E6-1CBA443D7644}"/>
                  </a:ext>
                </a:extLst>
              </p:cNvPr>
              <p:cNvSpPr txBox="1"/>
              <p:nvPr/>
            </p:nvSpPr>
            <p:spPr>
              <a:xfrm>
                <a:off x="4084053" y="4633333"/>
                <a:ext cx="1670629" cy="50129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D04B4E-617B-B840-93E6-1CBA443D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053" y="4633333"/>
                <a:ext cx="1670629" cy="501291"/>
              </a:xfrm>
              <a:prstGeom prst="rect">
                <a:avLst/>
              </a:prstGeom>
              <a:blipFill>
                <a:blip r:embed="rId10"/>
                <a:stretch>
                  <a:fillRect l="-6767" r="-75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ular Callout 20">
                <a:extLst>
                  <a:ext uri="{FF2B5EF4-FFF2-40B4-BE49-F238E27FC236}">
                    <a16:creationId xmlns:a16="http://schemas.microsoft.com/office/drawing/2014/main" id="{4F293AA3-8A5E-AE40-AF13-43D52C5D37CF}"/>
                  </a:ext>
                </a:extLst>
              </p:cNvPr>
              <p:cNvSpPr/>
              <p:nvPr/>
            </p:nvSpPr>
            <p:spPr>
              <a:xfrm>
                <a:off x="9365042" y="4694374"/>
                <a:ext cx="2469498" cy="749110"/>
              </a:xfrm>
              <a:prstGeom prst="wedgeRectCallout">
                <a:avLst>
                  <a:gd name="adj1" fmla="val -77237"/>
                  <a:gd name="adj2" fmla="val -67924"/>
                </a:avLst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We usually have more than one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ular Callout 20">
                <a:extLst>
                  <a:ext uri="{FF2B5EF4-FFF2-40B4-BE49-F238E27FC236}">
                    <a16:creationId xmlns:a16="http://schemas.microsoft.com/office/drawing/2014/main" id="{4F293AA3-8A5E-AE40-AF13-43D52C5D3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042" y="4694374"/>
                <a:ext cx="2469498" cy="749110"/>
              </a:xfrm>
              <a:prstGeom prst="wedgeRectCallout">
                <a:avLst>
                  <a:gd name="adj1" fmla="val -77237"/>
                  <a:gd name="adj2" fmla="val -67924"/>
                </a:avLst>
              </a:prstGeom>
              <a:blipFill>
                <a:blip r:embed="rId11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1BA732-7471-A947-AFAA-0FA4BB8E5074}"/>
                  </a:ext>
                </a:extLst>
              </p:cNvPr>
              <p:cNvSpPr txBox="1"/>
              <p:nvPr/>
            </p:nvSpPr>
            <p:spPr>
              <a:xfrm>
                <a:off x="6657960" y="3629481"/>
                <a:ext cx="5709705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, where</a:t>
                </a:r>
                <a:r>
                  <a:rPr lang="en-US" sz="36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36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3600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1BA732-7471-A947-AFAA-0FA4BB8E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60" y="3629481"/>
                <a:ext cx="5709705" cy="785280"/>
              </a:xfrm>
              <a:prstGeom prst="rect">
                <a:avLst/>
              </a:prstGeom>
              <a:blipFill>
                <a:blip r:embed="rId12"/>
                <a:stretch>
                  <a:fillRect l="-200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EC5D954-AD3D-764C-A2C0-6DA64EF7BB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9888" y="333306"/>
            <a:ext cx="2596896" cy="14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/>
      <p:bldP spid="12" grpId="0"/>
      <p:bldP spid="14" grpId="0"/>
      <p:bldP spid="3" grpId="0"/>
      <p:bldP spid="13" grpId="0"/>
      <p:bldP spid="15" grpId="0" animBg="1"/>
      <p:bldP spid="4" grpId="0"/>
      <p:bldP spid="17" grpId="0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80F810-7E6B-4742-BF93-1B27D4149C5A}"/>
                  </a:ext>
                </a:extLst>
              </p:cNvPr>
              <p:cNvSpPr txBox="1"/>
              <p:nvPr/>
            </p:nvSpPr>
            <p:spPr>
              <a:xfrm>
                <a:off x="3137019" y="685262"/>
                <a:ext cx="61001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80F810-7E6B-4742-BF93-1B27D41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019" y="685262"/>
                <a:ext cx="6100174" cy="593624"/>
              </a:xfrm>
              <a:prstGeom prst="rect">
                <a:avLst/>
              </a:prstGeom>
              <a:blipFill>
                <a:blip r:embed="rId2"/>
                <a:stretch>
                  <a:fillRect t="-833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4CAE77-018B-2E46-B892-99B886E73FB1}"/>
                  </a:ext>
                </a:extLst>
              </p:cNvPr>
              <p:cNvSpPr txBox="1"/>
              <p:nvPr/>
            </p:nvSpPr>
            <p:spPr>
              <a:xfrm>
                <a:off x="3137019" y="1491829"/>
                <a:ext cx="61001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4CAE77-018B-2E46-B892-99B886E7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019" y="1491829"/>
                <a:ext cx="6100174" cy="593624"/>
              </a:xfrm>
              <a:prstGeom prst="rect">
                <a:avLst/>
              </a:prstGeom>
              <a:blipFill>
                <a:blip r:embed="rId3"/>
                <a:stretch>
                  <a:fillRect t="-833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A0D35-E50E-AA43-BB56-64788B6BFBC2}"/>
                  </a:ext>
                </a:extLst>
              </p:cNvPr>
              <p:cNvSpPr txBox="1"/>
              <p:nvPr/>
            </p:nvSpPr>
            <p:spPr>
              <a:xfrm>
                <a:off x="822304" y="2298396"/>
                <a:ext cx="10729604" cy="644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A0D35-E50E-AA43-BB56-64788B6BF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04" y="2298396"/>
                <a:ext cx="10729604" cy="644857"/>
              </a:xfrm>
              <a:prstGeom prst="rect">
                <a:avLst/>
              </a:prstGeom>
              <a:blipFill>
                <a:blip r:embed="rId4"/>
                <a:stretch>
                  <a:fillRect l="-118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8334B6B7-6E0C-9C44-9D88-C68AB0DDF03C}"/>
              </a:ext>
            </a:extLst>
          </p:cNvPr>
          <p:cNvSpPr/>
          <p:nvPr/>
        </p:nvSpPr>
        <p:spPr>
          <a:xfrm rot="5400000">
            <a:off x="5701430" y="3123519"/>
            <a:ext cx="789140" cy="88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9F783A-9D16-BB4E-B30C-FD6CA61B4977}"/>
                  </a:ext>
                </a:extLst>
              </p:cNvPr>
              <p:cNvSpPr txBox="1"/>
              <p:nvPr/>
            </p:nvSpPr>
            <p:spPr>
              <a:xfrm>
                <a:off x="2754948" y="4717995"/>
                <a:ext cx="76932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9F783A-9D16-BB4E-B30C-FD6CA61B4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48" y="4717995"/>
                <a:ext cx="7693260" cy="430887"/>
              </a:xfrm>
              <a:prstGeom prst="rect">
                <a:avLst/>
              </a:prstGeom>
              <a:blipFill>
                <a:blip r:embed="rId5"/>
                <a:stretch>
                  <a:fillRect l="-1647" t="-25714" r="-115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Up Arrow Callout 7">
            <a:extLst>
              <a:ext uri="{FF2B5EF4-FFF2-40B4-BE49-F238E27FC236}">
                <a16:creationId xmlns:a16="http://schemas.microsoft.com/office/drawing/2014/main" id="{A340D237-AF6E-A042-88BE-863624BDC293}"/>
              </a:ext>
            </a:extLst>
          </p:cNvPr>
          <p:cNvSpPr/>
          <p:nvPr/>
        </p:nvSpPr>
        <p:spPr>
          <a:xfrm>
            <a:off x="6866026" y="5215131"/>
            <a:ext cx="3129419" cy="1074616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 Training:</a:t>
            </a:r>
          </a:p>
          <a:p>
            <a:pPr algn="ctr"/>
            <a:r>
              <a:rPr lang="en-US" sz="2000" dirty="0"/>
              <a:t>Find our parameters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Up Arrow Callout 8">
                <a:extLst>
                  <a:ext uri="{FF2B5EF4-FFF2-40B4-BE49-F238E27FC236}">
                    <a16:creationId xmlns:a16="http://schemas.microsoft.com/office/drawing/2014/main" id="{8479576E-4900-DD4A-B7AD-46222E3EEE02}"/>
                  </a:ext>
                </a:extLst>
              </p:cNvPr>
              <p:cNvSpPr/>
              <p:nvPr/>
            </p:nvSpPr>
            <p:spPr>
              <a:xfrm>
                <a:off x="2442249" y="5217725"/>
                <a:ext cx="2042885" cy="1074616"/>
              </a:xfrm>
              <a:prstGeom prst="upArrowCallou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Model Design:</a:t>
                </a:r>
                <a:r>
                  <a:rPr lang="en-US" sz="2000" dirty="0"/>
                  <a:t> How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like</a:t>
                </a:r>
              </a:p>
            </p:txBody>
          </p:sp>
        </mc:Choice>
        <mc:Fallback xmlns="">
          <p:sp>
            <p:nvSpPr>
              <p:cNvPr id="9" name="Up Arrow Callout 8">
                <a:extLst>
                  <a:ext uri="{FF2B5EF4-FFF2-40B4-BE49-F238E27FC236}">
                    <a16:creationId xmlns:a16="http://schemas.microsoft.com/office/drawing/2014/main" id="{8479576E-4900-DD4A-B7AD-46222E3EE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49" y="5217725"/>
                <a:ext cx="2042885" cy="1074616"/>
              </a:xfrm>
              <a:prstGeom prst="upArrowCallou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FC2C8B9-60AC-5E46-81AB-C81F51864135}"/>
              </a:ext>
            </a:extLst>
          </p:cNvPr>
          <p:cNvSpPr txBox="1"/>
          <p:nvPr/>
        </p:nvSpPr>
        <p:spPr>
          <a:xfrm>
            <a:off x="822304" y="4162866"/>
            <a:ext cx="799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we’d like to focus on model training rather than model design, we have</a:t>
            </a:r>
          </a:p>
        </p:txBody>
      </p:sp>
    </p:spTree>
    <p:extLst>
      <p:ext uri="{BB962C8B-B14F-4D97-AF65-F5344CB8AC3E}">
        <p14:creationId xmlns:p14="http://schemas.microsoft.com/office/powerpoint/2010/main" val="31932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8" grpId="0" animBg="1"/>
      <p:bldP spid="9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18AF-08CD-CF40-8543-D6031893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ready to train our model!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811F-C8C1-2940-B41C-973C6A8A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2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576A-9BA4-754E-B82D-5ACD0913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First!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52B8B-DD49-A84B-9844-FE73F1368022}"/>
              </a:ext>
            </a:extLst>
          </p:cNvPr>
          <p:cNvSpPr txBox="1"/>
          <p:nvPr/>
        </p:nvSpPr>
        <p:spPr>
          <a:xfrm>
            <a:off x="865048" y="2431490"/>
            <a:ext cx="3775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example,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7220E-F834-6148-B00E-95A766BB1609}"/>
                  </a:ext>
                </a:extLst>
              </p:cNvPr>
              <p:cNvSpPr txBox="1"/>
              <p:nvPr/>
            </p:nvSpPr>
            <p:spPr>
              <a:xfrm>
                <a:off x="1265129" y="3449797"/>
                <a:ext cx="10168128" cy="617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7220E-F834-6148-B00E-95A766BB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29" y="3449797"/>
                <a:ext cx="10168128" cy="617670"/>
              </a:xfrm>
              <a:prstGeom prst="rect">
                <a:avLst/>
              </a:prstGeom>
              <a:blipFill>
                <a:blip r:embed="rId2"/>
                <a:stretch>
                  <a:fillRect l="-2369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B2963-3CFC-E943-89A5-963FF37F8394}"/>
                  </a:ext>
                </a:extLst>
              </p:cNvPr>
              <p:cNvSpPr txBox="1"/>
              <p:nvPr/>
            </p:nvSpPr>
            <p:spPr>
              <a:xfrm>
                <a:off x="1265129" y="4405595"/>
                <a:ext cx="7052252" cy="563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B2963-3CFC-E943-89A5-963FF37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29" y="4405595"/>
                <a:ext cx="7052252" cy="563937"/>
              </a:xfrm>
              <a:prstGeom prst="rect">
                <a:avLst/>
              </a:prstGeom>
              <a:blipFill>
                <a:blip r:embed="rId3"/>
                <a:stretch>
                  <a:fillRect l="-3957" t="-24444" r="-1079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471A04-7243-2E4B-8C6E-B94202283952}"/>
                  </a:ext>
                </a:extLst>
              </p:cNvPr>
              <p:cNvSpPr txBox="1"/>
              <p:nvPr/>
            </p:nvSpPr>
            <p:spPr>
              <a:xfrm>
                <a:off x="865048" y="5432155"/>
                <a:ext cx="10043619" cy="71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can also have other options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[0,255]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 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𝑐𝑙𝑎𝑠𝑠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, depending on the nature of our task.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471A04-7243-2E4B-8C6E-B9420228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48" y="5432155"/>
                <a:ext cx="10043619" cy="713785"/>
              </a:xfrm>
              <a:prstGeom prst="rect">
                <a:avLst/>
              </a:prstGeom>
              <a:blipFill>
                <a:blip r:embed="rId4"/>
                <a:stretch>
                  <a:fillRect l="-759"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682D6B-5532-6A4C-BCEE-8F402D874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869">
            <a:off x="6023021" y="461787"/>
            <a:ext cx="4580800" cy="2532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19E59-33C4-A44B-B1B5-24BED513AC6D}"/>
              </a:ext>
            </a:extLst>
          </p:cNvPr>
          <p:cNvSpPr txBox="1"/>
          <p:nvPr/>
        </p:nvSpPr>
        <p:spPr>
          <a:xfrm>
            <a:off x="6349193" y="477364"/>
            <a:ext cx="123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After this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F7CA3B-F79D-BD48-8ACE-190722766D2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584659" y="662030"/>
            <a:ext cx="419473" cy="16468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1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1B091-3943-B348-A49D-5CA91784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My Research Areas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D623472-71DC-41C4-9D6D-560CE1E22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79874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5637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576A-9BA4-754E-B82D-5ACD0913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our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9BF6ED-AE23-1B46-95B1-A3C56109477B}"/>
                  </a:ext>
                </a:extLst>
              </p:cNvPr>
              <p:cNvSpPr txBox="1"/>
              <p:nvPr/>
            </p:nvSpPr>
            <p:spPr>
              <a:xfrm>
                <a:off x="5671266" y="2990781"/>
                <a:ext cx="600279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9BF6ED-AE23-1B46-95B1-A3C56109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66" y="2990781"/>
                <a:ext cx="6002797" cy="861774"/>
              </a:xfrm>
              <a:prstGeom prst="rect">
                <a:avLst/>
              </a:prstGeom>
              <a:blipFill>
                <a:blip r:embed="rId2"/>
                <a:stretch>
                  <a:fillRect l="-3586" t="-13043" r="-1688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74BB98A-525D-F24A-BE3F-83A2198A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3869">
            <a:off x="496549" y="2978118"/>
            <a:ext cx="4449454" cy="2460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A92C80-943C-4B4C-B24E-27EDCFCF8652}"/>
              </a:ext>
            </a:extLst>
          </p:cNvPr>
          <p:cNvSpPr txBox="1"/>
          <p:nvPr/>
        </p:nvSpPr>
        <p:spPr>
          <a:xfrm>
            <a:off x="814099" y="3373805"/>
            <a:ext cx="123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After this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F01013-5D5A-7244-8CA6-5A5B1B0D24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049565" y="3558471"/>
            <a:ext cx="449811" cy="1846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4CE8D1-C973-3241-9451-6273BF0E6C3C}"/>
              </a:ext>
            </a:extLst>
          </p:cNvPr>
          <p:cNvSpPr txBox="1"/>
          <p:nvPr/>
        </p:nvSpPr>
        <p:spPr>
          <a:xfrm>
            <a:off x="5272467" y="2194234"/>
            <a:ext cx="1600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3253EE-A72C-3247-A998-FC0DF96AE30E}"/>
                  </a:ext>
                </a:extLst>
              </p:cNvPr>
              <p:cNvSpPr txBox="1"/>
              <p:nvPr/>
            </p:nvSpPr>
            <p:spPr>
              <a:xfrm>
                <a:off x="8823885" y="4922428"/>
                <a:ext cx="1910219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600" b="0" i="1" smtClean="0">
                              <a:ln w="0"/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n w="0"/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600" b="0" i="1" smtClean="0">
                              <a:ln w="0"/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3253EE-A72C-3247-A998-FC0DF96A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885" y="4922428"/>
                <a:ext cx="1910219" cy="646331"/>
              </a:xfrm>
              <a:prstGeom prst="rect">
                <a:avLst/>
              </a:prstGeom>
              <a:blipFill>
                <a:blip r:embed="rId4"/>
                <a:stretch>
                  <a:fillRect l="-1316" r="-4605" b="-203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E88A3EA-F37E-EA41-B133-409D9EF1FD5E}"/>
              </a:ext>
            </a:extLst>
          </p:cNvPr>
          <p:cNvSpPr txBox="1"/>
          <p:nvPr/>
        </p:nvSpPr>
        <p:spPr>
          <a:xfrm>
            <a:off x="5272467" y="4399208"/>
            <a:ext cx="318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simple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C1637A-0206-6A4C-BB1A-187CE25002BB}"/>
                  </a:ext>
                </a:extLst>
              </p:cNvPr>
              <p:cNvSpPr txBox="1"/>
              <p:nvPr/>
            </p:nvSpPr>
            <p:spPr>
              <a:xfrm>
                <a:off x="8823885" y="5697991"/>
                <a:ext cx="1910219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n w="0"/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>
                  <a:ln w="0"/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C1637A-0206-6A4C-BB1A-187CE250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885" y="5697991"/>
                <a:ext cx="191021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D8DFE-81A5-3B4F-822E-24ABCD4B3BAA}"/>
                  </a:ext>
                </a:extLst>
              </p:cNvPr>
              <p:cNvSpPr txBox="1"/>
              <p:nvPr/>
            </p:nvSpPr>
            <p:spPr>
              <a:xfrm>
                <a:off x="6609564" y="4954431"/>
                <a:ext cx="100834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D8DFE-81A5-3B4F-822E-24ABCD4B3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564" y="4954431"/>
                <a:ext cx="1008345" cy="584775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0ECAE0-24FD-AD4D-A8F2-9985BB1F6952}"/>
                  </a:ext>
                </a:extLst>
              </p:cNvPr>
              <p:cNvSpPr txBox="1"/>
              <p:nvPr/>
            </p:nvSpPr>
            <p:spPr>
              <a:xfrm>
                <a:off x="6609564" y="5740284"/>
                <a:ext cx="100834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0ECAE0-24FD-AD4D-A8F2-9985BB1F6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564" y="5740284"/>
                <a:ext cx="1008345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2D3923-BA7C-3A49-B925-6FA8ED50C142}"/>
              </a:ext>
            </a:extLst>
          </p:cNvPr>
          <p:cNvCxnSpPr>
            <a:stCxn id="17" idx="1"/>
            <a:endCxn id="25" idx="3"/>
          </p:cNvCxnSpPr>
          <p:nvPr/>
        </p:nvCxnSpPr>
        <p:spPr>
          <a:xfrm flipH="1">
            <a:off x="7617909" y="5245594"/>
            <a:ext cx="1205976" cy="12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EA9A6F-FBD0-6F43-944F-30770AB875C9}"/>
              </a:ext>
            </a:extLst>
          </p:cNvPr>
          <p:cNvCxnSpPr>
            <a:cxnSpLocks/>
            <a:stCxn id="21" idx="1"/>
            <a:endCxn id="26" idx="3"/>
          </p:cNvCxnSpPr>
          <p:nvPr/>
        </p:nvCxnSpPr>
        <p:spPr>
          <a:xfrm flipH="1">
            <a:off x="7617909" y="6021157"/>
            <a:ext cx="1205976" cy="1151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ircular Arrow 37">
            <a:extLst>
              <a:ext uri="{FF2B5EF4-FFF2-40B4-BE49-F238E27FC236}">
                <a16:creationId xmlns:a16="http://schemas.microsoft.com/office/drawing/2014/main" id="{152BE122-747A-C241-A0E7-5243F5308748}"/>
              </a:ext>
            </a:extLst>
          </p:cNvPr>
          <p:cNvSpPr/>
          <p:nvPr/>
        </p:nvSpPr>
        <p:spPr>
          <a:xfrm rot="19045189">
            <a:off x="4420606" y="2298482"/>
            <a:ext cx="771720" cy="839993"/>
          </a:xfrm>
          <a:prstGeom prst="circular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754F935C-50B5-7F49-BEC8-3F1167135032}"/>
              </a:ext>
            </a:extLst>
          </p:cNvPr>
          <p:cNvSpPr/>
          <p:nvPr/>
        </p:nvSpPr>
        <p:spPr>
          <a:xfrm>
            <a:off x="8530160" y="4053854"/>
            <a:ext cx="285008" cy="3087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 animBg="1"/>
      <p:bldP spid="20" grpId="0"/>
      <p:bldP spid="21" grpId="0" animBg="1"/>
      <p:bldP spid="25" grpId="0"/>
      <p:bldP spid="26" grpId="0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65B-9E11-D24B-821C-269F1AD5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4E396-426B-CB49-8390-0532A37FAD6E}"/>
                  </a:ext>
                </a:extLst>
              </p:cNvPr>
              <p:cNvSpPr txBox="1"/>
              <p:nvPr/>
            </p:nvSpPr>
            <p:spPr>
              <a:xfrm>
                <a:off x="659240" y="4747559"/>
                <a:ext cx="2375777" cy="5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4E396-426B-CB49-8390-0532A37FA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0" y="4747559"/>
                <a:ext cx="2375777" cy="524631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5CA530A-3F01-D441-94E1-6B0D10AA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4" y="2768544"/>
            <a:ext cx="3114331" cy="1747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BBC7B-EA09-1545-8910-50179A2D9B34}"/>
                  </a:ext>
                </a:extLst>
              </p:cNvPr>
              <p:cNvSpPr txBox="1"/>
              <p:nvPr/>
            </p:nvSpPr>
            <p:spPr>
              <a:xfrm>
                <a:off x="3788298" y="4794432"/>
                <a:ext cx="775458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BBC7B-EA09-1545-8910-50179A2D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98" y="4794432"/>
                <a:ext cx="7754586" cy="430887"/>
              </a:xfrm>
              <a:prstGeom prst="rect">
                <a:avLst/>
              </a:prstGeom>
              <a:blipFill>
                <a:blip r:embed="rId4"/>
                <a:stretch>
                  <a:fillRect l="-2124" t="-25714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E704C37-2CAF-4644-AF56-CA16D289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92" y="2764406"/>
            <a:ext cx="3114331" cy="1751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7E3C49-3C5F-2443-9AB9-F82DFD475263}"/>
              </a:ext>
            </a:extLst>
          </p:cNvPr>
          <p:cNvSpPr txBox="1"/>
          <p:nvPr/>
        </p:nvSpPr>
        <p:spPr>
          <a:xfrm>
            <a:off x="8127460" y="5225319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Initialized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CF61075-A516-1445-BA77-2CE585A591A1}"/>
              </a:ext>
            </a:extLst>
          </p:cNvPr>
          <p:cNvSpPr/>
          <p:nvPr/>
        </p:nvSpPr>
        <p:spPr>
          <a:xfrm rot="16200000">
            <a:off x="11024592" y="4656084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9B1682-739F-6046-8EC2-E58949577450}"/>
                  </a:ext>
                </a:extLst>
              </p:cNvPr>
              <p:cNvSpPr txBox="1"/>
              <p:nvPr/>
            </p:nvSpPr>
            <p:spPr>
              <a:xfrm>
                <a:off x="11463345" y="4704916"/>
                <a:ext cx="6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9B1682-739F-6046-8EC2-E58949577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345" y="4704916"/>
                <a:ext cx="628805" cy="523220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>
            <a:extLst>
              <a:ext uri="{FF2B5EF4-FFF2-40B4-BE49-F238E27FC236}">
                <a16:creationId xmlns:a16="http://schemas.microsoft.com/office/drawing/2014/main" id="{524BF077-CCF5-F74B-9B71-A6C7CCBBCBF5}"/>
              </a:ext>
            </a:extLst>
          </p:cNvPr>
          <p:cNvSpPr/>
          <p:nvPr/>
        </p:nvSpPr>
        <p:spPr>
          <a:xfrm rot="16200000">
            <a:off x="3084653" y="4685759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0" grpId="0"/>
      <p:bldP spid="22" grpId="0" animBg="1"/>
      <p:bldP spid="24" grpId="0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65B-9E11-D24B-821C-269F1AD5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4E396-426B-CB49-8390-0532A37FAD6E}"/>
                  </a:ext>
                </a:extLst>
              </p:cNvPr>
              <p:cNvSpPr txBox="1"/>
              <p:nvPr/>
            </p:nvSpPr>
            <p:spPr>
              <a:xfrm>
                <a:off x="374232" y="2355448"/>
                <a:ext cx="2375777" cy="5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4E396-426B-CB49-8390-0532A37FA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32" y="2355448"/>
                <a:ext cx="2375777" cy="524631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BBC7B-EA09-1545-8910-50179A2D9B34}"/>
                  </a:ext>
                </a:extLst>
              </p:cNvPr>
              <p:cNvSpPr txBox="1"/>
              <p:nvPr/>
            </p:nvSpPr>
            <p:spPr>
              <a:xfrm>
                <a:off x="3503290" y="2402321"/>
                <a:ext cx="775458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BBC7B-EA09-1545-8910-50179A2D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90" y="2402321"/>
                <a:ext cx="7754586" cy="430887"/>
              </a:xfrm>
              <a:prstGeom prst="rect">
                <a:avLst/>
              </a:prstGeom>
              <a:blipFill>
                <a:blip r:embed="rId4"/>
                <a:stretch>
                  <a:fillRect l="-2291" t="-25714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>
            <a:extLst>
              <a:ext uri="{FF2B5EF4-FFF2-40B4-BE49-F238E27FC236}">
                <a16:creationId xmlns:a16="http://schemas.microsoft.com/office/drawing/2014/main" id="{FCF61075-A516-1445-BA77-2CE585A591A1}"/>
              </a:ext>
            </a:extLst>
          </p:cNvPr>
          <p:cNvSpPr/>
          <p:nvPr/>
        </p:nvSpPr>
        <p:spPr>
          <a:xfrm rot="16200000">
            <a:off x="10739584" y="2263973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9B1682-739F-6046-8EC2-E58949577450}"/>
                  </a:ext>
                </a:extLst>
              </p:cNvPr>
              <p:cNvSpPr txBox="1"/>
              <p:nvPr/>
            </p:nvSpPr>
            <p:spPr>
              <a:xfrm>
                <a:off x="11178337" y="2312805"/>
                <a:ext cx="6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9B1682-739F-6046-8EC2-E58949577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337" y="2312805"/>
                <a:ext cx="628805" cy="523220"/>
              </a:xfrm>
              <a:prstGeom prst="rect">
                <a:avLst/>
              </a:prstGeom>
              <a:blipFill>
                <a:blip r:embed="rId5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own Arrow 27">
            <a:extLst>
              <a:ext uri="{FF2B5EF4-FFF2-40B4-BE49-F238E27FC236}">
                <a16:creationId xmlns:a16="http://schemas.microsoft.com/office/drawing/2014/main" id="{524BF077-CCF5-F74B-9B71-A6C7CCBBCBF5}"/>
              </a:ext>
            </a:extLst>
          </p:cNvPr>
          <p:cNvSpPr/>
          <p:nvPr/>
        </p:nvSpPr>
        <p:spPr>
          <a:xfrm rot="16200000">
            <a:off x="2799645" y="2293648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607AA2E-4390-2A4A-894F-120368C292D2}"/>
              </a:ext>
            </a:extLst>
          </p:cNvPr>
          <p:cNvSpPr/>
          <p:nvPr/>
        </p:nvSpPr>
        <p:spPr>
          <a:xfrm>
            <a:off x="5870369" y="2969371"/>
            <a:ext cx="380010" cy="49921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DBF71E-8688-0841-AA88-E9DC5658B740}"/>
                  </a:ext>
                </a:extLst>
              </p:cNvPr>
              <p:cNvSpPr txBox="1"/>
              <p:nvPr/>
            </p:nvSpPr>
            <p:spPr>
              <a:xfrm>
                <a:off x="3814378" y="3586941"/>
                <a:ext cx="449199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DBF71E-8688-0841-AA88-E9DC5658B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378" y="3586941"/>
                <a:ext cx="4491992" cy="1268552"/>
              </a:xfrm>
              <a:prstGeom prst="rect">
                <a:avLst/>
              </a:prstGeom>
              <a:blipFill>
                <a:blip r:embed="rId6"/>
                <a:stretch>
                  <a:fillRect t="-10693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Callout 8">
            <a:extLst>
              <a:ext uri="{FF2B5EF4-FFF2-40B4-BE49-F238E27FC236}">
                <a16:creationId xmlns:a16="http://schemas.microsoft.com/office/drawing/2014/main" id="{2BE84C42-A46C-184C-A816-A6849FFD3873}"/>
              </a:ext>
            </a:extLst>
          </p:cNvPr>
          <p:cNvSpPr/>
          <p:nvPr/>
        </p:nvSpPr>
        <p:spPr>
          <a:xfrm>
            <a:off x="5569527" y="4563687"/>
            <a:ext cx="3301341" cy="1852551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Mean Absolute Error (MAE), </a:t>
            </a:r>
          </a:p>
          <a:p>
            <a:pPr algn="ctr"/>
            <a:r>
              <a:rPr lang="en-US" dirty="0"/>
              <a:t>Mean Squared Error (MSE),</a:t>
            </a:r>
          </a:p>
          <a:p>
            <a:pPr algn="ctr"/>
            <a:r>
              <a:rPr lang="en-US" dirty="0"/>
              <a:t>Cross-entropy Loss and more</a:t>
            </a:r>
          </a:p>
        </p:txBody>
      </p:sp>
    </p:spTree>
    <p:extLst>
      <p:ext uri="{BB962C8B-B14F-4D97-AF65-F5344CB8AC3E}">
        <p14:creationId xmlns:p14="http://schemas.microsoft.com/office/powerpoint/2010/main" val="18040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A811-2732-7842-BC45-8B752E60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C989D3-413D-AE40-A0B4-B0C0ED57B2B7}"/>
                  </a:ext>
                </a:extLst>
              </p:cNvPr>
              <p:cNvSpPr txBox="1"/>
              <p:nvPr/>
            </p:nvSpPr>
            <p:spPr>
              <a:xfrm>
                <a:off x="1477345" y="5129785"/>
                <a:ext cx="6650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C989D3-413D-AE40-A0B4-B0C0ED57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45" y="5129785"/>
                <a:ext cx="6650182" cy="430887"/>
              </a:xfrm>
              <a:prstGeom prst="rect">
                <a:avLst/>
              </a:prstGeom>
              <a:blipFill>
                <a:blip r:embed="rId2"/>
                <a:stretch>
                  <a:fillRect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394ECB-4CFD-CF46-A4D8-11BA7335F823}"/>
              </a:ext>
            </a:extLst>
          </p:cNvPr>
          <p:cNvSpPr txBox="1"/>
          <p:nvPr/>
        </p:nvSpPr>
        <p:spPr>
          <a:xfrm>
            <a:off x="1115568" y="2897280"/>
            <a:ext cx="205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use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BC7DD-235F-854C-9586-4F680F9E4666}"/>
              </a:ext>
            </a:extLst>
          </p:cNvPr>
          <p:cNvSpPr txBox="1"/>
          <p:nvPr/>
        </p:nvSpPr>
        <p:spPr>
          <a:xfrm>
            <a:off x="1115568" y="4576503"/>
            <a:ext cx="424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“improve” our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FF13A0-B421-5242-8805-2F3A65A4FA88}"/>
                  </a:ext>
                </a:extLst>
              </p:cNvPr>
              <p:cNvSpPr txBox="1"/>
              <p:nvPr/>
            </p:nvSpPr>
            <p:spPr>
              <a:xfrm>
                <a:off x="1364237" y="3382835"/>
                <a:ext cx="3336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FF13A0-B421-5242-8805-2F3A65A4F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37" y="3382835"/>
                <a:ext cx="3336967" cy="523220"/>
              </a:xfrm>
              <a:prstGeom prst="rect">
                <a:avLst/>
              </a:prstGeom>
              <a:blipFill>
                <a:blip r:embed="rId3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542B948-25FB-E849-8845-C56F2E2E5F52}"/>
              </a:ext>
            </a:extLst>
          </p:cNvPr>
          <p:cNvSpPr txBox="1"/>
          <p:nvPr/>
        </p:nvSpPr>
        <p:spPr>
          <a:xfrm>
            <a:off x="9680838" y="3909235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How?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221D313-76DC-B743-9E49-50E65BCF9401}"/>
              </a:ext>
            </a:extLst>
          </p:cNvPr>
          <p:cNvSpPr/>
          <p:nvPr/>
        </p:nvSpPr>
        <p:spPr>
          <a:xfrm>
            <a:off x="8400659" y="3975673"/>
            <a:ext cx="736270" cy="513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1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BA34-FFEA-B045-A856-C2D1B885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39FA3E-C095-E44A-9177-E12732225AF5}"/>
              </a:ext>
            </a:extLst>
          </p:cNvPr>
          <p:cNvCxnSpPr/>
          <p:nvPr/>
        </p:nvCxnSpPr>
        <p:spPr>
          <a:xfrm flipV="1">
            <a:off x="1735207" y="2078345"/>
            <a:ext cx="0" cy="4346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39D424-81B0-8246-8AD1-148E304D970A}"/>
              </a:ext>
            </a:extLst>
          </p:cNvPr>
          <p:cNvCxnSpPr/>
          <p:nvPr/>
        </p:nvCxnSpPr>
        <p:spPr>
          <a:xfrm>
            <a:off x="1735207" y="6437402"/>
            <a:ext cx="47473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49D4686B-B7AB-6242-AA81-AE65A0A2C639}"/>
              </a:ext>
            </a:extLst>
          </p:cNvPr>
          <p:cNvSpPr/>
          <p:nvPr/>
        </p:nvSpPr>
        <p:spPr>
          <a:xfrm rot="271349">
            <a:off x="1850198" y="2764143"/>
            <a:ext cx="4171161" cy="3081403"/>
          </a:xfrm>
          <a:custGeom>
            <a:avLst/>
            <a:gdLst>
              <a:gd name="connsiteX0" fmla="*/ 0 w 375781"/>
              <a:gd name="connsiteY0" fmla="*/ 37578 h 538733"/>
              <a:gd name="connsiteX1" fmla="*/ 212942 w 375781"/>
              <a:gd name="connsiteY1" fmla="*/ 538620 h 538733"/>
              <a:gd name="connsiteX2" fmla="*/ 375781 w 375781"/>
              <a:gd name="connsiteY2" fmla="*/ 0 h 53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1" h="538733">
                <a:moveTo>
                  <a:pt x="0" y="37578"/>
                </a:moveTo>
                <a:cubicBezTo>
                  <a:pt x="75156" y="291230"/>
                  <a:pt x="150312" y="544883"/>
                  <a:pt x="212942" y="538620"/>
                </a:cubicBezTo>
                <a:cubicBezTo>
                  <a:pt x="275572" y="532357"/>
                  <a:pt x="325676" y="266178"/>
                  <a:pt x="375781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7D187-C4E9-C446-B251-EBBE4BD409AB}"/>
              </a:ext>
            </a:extLst>
          </p:cNvPr>
          <p:cNvSpPr txBox="1"/>
          <p:nvPr/>
        </p:nvSpPr>
        <p:spPr>
          <a:xfrm>
            <a:off x="489402" y="2078345"/>
            <a:ext cx="11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</a:t>
            </a:r>
            <a:r>
              <a:rPr lang="en-US" sz="2400" i="1" dirty="0"/>
              <a:t>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D9498-E808-6948-8A05-23B1860557BF}"/>
              </a:ext>
            </a:extLst>
          </p:cNvPr>
          <p:cNvSpPr txBox="1"/>
          <p:nvPr/>
        </p:nvSpPr>
        <p:spPr>
          <a:xfrm>
            <a:off x="6534598" y="6194043"/>
            <a:ext cx="19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</a:t>
            </a:r>
            <a:r>
              <a:rPr lang="en-US" sz="2400" i="1" dirty="0"/>
              <a:t>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FCA8B1-20D5-3B4E-B572-EE3E7D39900A}"/>
              </a:ext>
            </a:extLst>
          </p:cNvPr>
          <p:cNvSpPr/>
          <p:nvPr/>
        </p:nvSpPr>
        <p:spPr>
          <a:xfrm>
            <a:off x="5369843" y="4201504"/>
            <a:ext cx="187890" cy="2066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142E4-BF98-134F-B49A-E8D5F4B4875B}"/>
              </a:ext>
            </a:extLst>
          </p:cNvPr>
          <p:cNvSpPr txBox="1"/>
          <p:nvPr/>
        </p:nvSpPr>
        <p:spPr>
          <a:xfrm>
            <a:off x="1735205" y="5016698"/>
            <a:ext cx="162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i="1" dirty="0"/>
              <a:t>w</a:t>
            </a:r>
            <a:r>
              <a:rPr lang="en-US" dirty="0"/>
              <a:t> is too small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01BE78B-9926-3E4C-841B-998F8A600E9C}"/>
              </a:ext>
            </a:extLst>
          </p:cNvPr>
          <p:cNvSpPr/>
          <p:nvPr/>
        </p:nvSpPr>
        <p:spPr>
          <a:xfrm>
            <a:off x="4032880" y="5777397"/>
            <a:ext cx="206677" cy="1846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374F0-664F-D742-8EA3-83A17C39C956}"/>
              </a:ext>
            </a:extLst>
          </p:cNvPr>
          <p:cNvSpPr/>
          <p:nvPr/>
        </p:nvSpPr>
        <p:spPr>
          <a:xfrm>
            <a:off x="2633754" y="4229596"/>
            <a:ext cx="187890" cy="2066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4B475-6E70-FB43-97EC-4049DB27EF85}"/>
              </a:ext>
            </a:extLst>
          </p:cNvPr>
          <p:cNvSpPr txBox="1"/>
          <p:nvPr/>
        </p:nvSpPr>
        <p:spPr>
          <a:xfrm>
            <a:off x="5422661" y="4408183"/>
            <a:ext cx="161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2:</a:t>
            </a:r>
          </a:p>
          <a:p>
            <a:r>
              <a:rPr lang="en-US" i="1" dirty="0"/>
              <a:t>w</a:t>
            </a:r>
            <a:r>
              <a:rPr lang="en-US" dirty="0"/>
              <a:t> is too large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BEDF31E-4846-3E4A-80CE-943C14FDF8B4}"/>
              </a:ext>
            </a:extLst>
          </p:cNvPr>
          <p:cNvSpPr/>
          <p:nvPr/>
        </p:nvSpPr>
        <p:spPr>
          <a:xfrm rot="19478283">
            <a:off x="3277580" y="4600637"/>
            <a:ext cx="273133" cy="727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A5D5BC4C-F33C-5A41-A827-5B8FF7C48FBC}"/>
              </a:ext>
            </a:extLst>
          </p:cNvPr>
          <p:cNvSpPr/>
          <p:nvPr/>
        </p:nvSpPr>
        <p:spPr>
          <a:xfrm rot="2004461">
            <a:off x="4701767" y="4578033"/>
            <a:ext cx="273133" cy="727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51646-9A86-DE42-AE78-6015A3215833}"/>
              </a:ext>
            </a:extLst>
          </p:cNvPr>
          <p:cNvSpPr txBox="1"/>
          <p:nvPr/>
        </p:nvSpPr>
        <p:spPr>
          <a:xfrm>
            <a:off x="3477428" y="5940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Slope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FF45AD-4A5B-8B4B-930E-7BCFCFFD4D81}"/>
                  </a:ext>
                </a:extLst>
              </p:cNvPr>
              <p:cNvSpPr txBox="1"/>
              <p:nvPr/>
            </p:nvSpPr>
            <p:spPr>
              <a:xfrm>
                <a:off x="10030845" y="3429000"/>
                <a:ext cx="1347613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FF45AD-4A5B-8B4B-930E-7BCFCFFD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845" y="3429000"/>
                <a:ext cx="1347613" cy="836191"/>
              </a:xfrm>
              <a:prstGeom prst="rect">
                <a:avLst/>
              </a:prstGeom>
              <a:blipFill>
                <a:blip r:embed="rId2"/>
                <a:stretch>
                  <a:fillRect l="-5556" t="-1212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B2456A7-3C86-6D45-99F8-FD49E7453151}"/>
              </a:ext>
            </a:extLst>
          </p:cNvPr>
          <p:cNvSpPr txBox="1"/>
          <p:nvPr/>
        </p:nvSpPr>
        <p:spPr>
          <a:xfrm>
            <a:off x="8809036" y="3672773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6A209D-70AC-BF45-8C15-2D80E5455668}"/>
                  </a:ext>
                </a:extLst>
              </p:cNvPr>
              <p:cNvSpPr txBox="1"/>
              <p:nvPr/>
            </p:nvSpPr>
            <p:spPr>
              <a:xfrm>
                <a:off x="8809036" y="4537017"/>
                <a:ext cx="2029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2. Adjust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6A209D-70AC-BF45-8C15-2D80E5455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036" y="4537017"/>
                <a:ext cx="2029658" cy="523220"/>
              </a:xfrm>
              <a:prstGeom prst="rect">
                <a:avLst/>
              </a:prstGeom>
              <a:blipFill>
                <a:blip r:embed="rId3"/>
                <a:stretch>
                  <a:fillRect l="-6211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88B57860-3011-1C4D-8E8B-8C8748280B2C}"/>
              </a:ext>
            </a:extLst>
          </p:cNvPr>
          <p:cNvSpPr/>
          <p:nvPr/>
        </p:nvSpPr>
        <p:spPr>
          <a:xfrm>
            <a:off x="7863169" y="4044290"/>
            <a:ext cx="617909" cy="61242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D85C6F-F5AE-414E-A679-E7CCD4384B37}"/>
              </a:ext>
            </a:extLst>
          </p:cNvPr>
          <p:cNvSpPr txBox="1"/>
          <p:nvPr/>
        </p:nvSpPr>
        <p:spPr>
          <a:xfrm>
            <a:off x="1735204" y="5592728"/>
            <a:ext cx="1241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Slope &lt;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D56428-F7BB-AD42-AA11-64C01D065E9D}"/>
              </a:ext>
            </a:extLst>
          </p:cNvPr>
          <p:cNvSpPr txBox="1"/>
          <p:nvPr/>
        </p:nvSpPr>
        <p:spPr>
          <a:xfrm>
            <a:off x="5420459" y="4997890"/>
            <a:ext cx="147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Slope &gt; 0</a:t>
            </a:r>
          </a:p>
        </p:txBody>
      </p:sp>
    </p:spTree>
    <p:extLst>
      <p:ext uri="{BB962C8B-B14F-4D97-AF65-F5344CB8AC3E}">
        <p14:creationId xmlns:p14="http://schemas.microsoft.com/office/powerpoint/2010/main" val="13826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/>
      <p:bldP spid="19" grpId="0"/>
      <p:bldP spid="20" grpId="0"/>
      <p:bldP spid="22" grpId="0" animBg="1"/>
      <p:bldP spid="21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A86-2B80-364B-8B99-0D94DAE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235B9-FD92-7042-A776-710B6303FAA4}"/>
                  </a:ext>
                </a:extLst>
              </p:cNvPr>
              <p:cNvSpPr txBox="1"/>
              <p:nvPr/>
            </p:nvSpPr>
            <p:spPr>
              <a:xfrm>
                <a:off x="7149867" y="2882824"/>
                <a:ext cx="449199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235B9-FD92-7042-A776-710B6303F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67" y="2882824"/>
                <a:ext cx="4491992" cy="1268552"/>
              </a:xfrm>
              <a:prstGeom prst="rect">
                <a:avLst/>
              </a:prstGeom>
              <a:blipFill>
                <a:blip r:embed="rId2"/>
                <a:stretch>
                  <a:fillRect t="-108000" b="-1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5F142-D38F-D74D-9583-3194A92006B9}"/>
                  </a:ext>
                </a:extLst>
              </p:cNvPr>
              <p:cNvSpPr txBox="1"/>
              <p:nvPr/>
            </p:nvSpPr>
            <p:spPr>
              <a:xfrm>
                <a:off x="3357800" y="2701401"/>
                <a:ext cx="1525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5F142-D38F-D74D-9583-3194A920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00" y="2701401"/>
                <a:ext cx="1525955" cy="430887"/>
              </a:xfrm>
              <a:prstGeom prst="rect">
                <a:avLst/>
              </a:prstGeom>
              <a:blipFill>
                <a:blip r:embed="rId3"/>
                <a:stretch>
                  <a:fillRect l="-8264" t="-17143" r="-99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6C953-9B4A-C146-943A-0CBF3CE4A394}"/>
                  </a:ext>
                </a:extLst>
              </p:cNvPr>
              <p:cNvSpPr txBox="1"/>
              <p:nvPr/>
            </p:nvSpPr>
            <p:spPr>
              <a:xfrm>
                <a:off x="756701" y="3225370"/>
                <a:ext cx="2731008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6C953-9B4A-C146-943A-0CBF3CE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" y="3225370"/>
                <a:ext cx="2731008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6AADC-C5FE-4E46-A1A4-0DD75DDB0B7F}"/>
                  </a:ext>
                </a:extLst>
              </p:cNvPr>
              <p:cNvSpPr txBox="1"/>
              <p:nvPr/>
            </p:nvSpPr>
            <p:spPr>
              <a:xfrm>
                <a:off x="4510241" y="3284785"/>
                <a:ext cx="1854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6AADC-C5FE-4E46-A1A4-0DD75DDB0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241" y="3284785"/>
                <a:ext cx="1854042" cy="523220"/>
              </a:xfrm>
              <a:prstGeom prst="rect">
                <a:avLst/>
              </a:prstGeom>
              <a:blipFill>
                <a:blip r:embed="rId5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4E2B9737-DA99-8B45-9F95-3AB210B9732B}"/>
              </a:ext>
            </a:extLst>
          </p:cNvPr>
          <p:cNvSpPr/>
          <p:nvPr/>
        </p:nvSpPr>
        <p:spPr>
          <a:xfrm>
            <a:off x="6529793" y="3210451"/>
            <a:ext cx="620074" cy="63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9514D-E4E6-D94A-AD6F-D96AC74FA882}"/>
              </a:ext>
            </a:extLst>
          </p:cNvPr>
          <p:cNvSpPr txBox="1"/>
          <p:nvPr/>
        </p:nvSpPr>
        <p:spPr>
          <a:xfrm>
            <a:off x="800440" y="2099517"/>
            <a:ext cx="2181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Example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8F10937-7AC0-B049-A5D7-DEC119943E4F}"/>
              </a:ext>
            </a:extLst>
          </p:cNvPr>
          <p:cNvSpPr/>
          <p:nvPr/>
        </p:nvSpPr>
        <p:spPr>
          <a:xfrm>
            <a:off x="3688938" y="3210451"/>
            <a:ext cx="620074" cy="63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44C619-7E04-B84A-8BCC-AF14BC97A969}"/>
              </a:ext>
            </a:extLst>
          </p:cNvPr>
          <p:cNvCxnSpPr>
            <a:cxnSpLocks/>
          </p:cNvCxnSpPr>
          <p:nvPr/>
        </p:nvCxnSpPr>
        <p:spPr>
          <a:xfrm>
            <a:off x="5023104" y="2946419"/>
            <a:ext cx="21267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25705E-58D4-CC4C-9D77-E1DE3561A627}"/>
              </a:ext>
            </a:extLst>
          </p:cNvPr>
          <p:cNvCxnSpPr>
            <a:cxnSpLocks/>
          </p:cNvCxnSpPr>
          <p:nvPr/>
        </p:nvCxnSpPr>
        <p:spPr>
          <a:xfrm flipH="1">
            <a:off x="800440" y="2946419"/>
            <a:ext cx="23643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10C54F-AF5C-F847-A4FC-49B2E4D1BFFD}"/>
              </a:ext>
            </a:extLst>
          </p:cNvPr>
          <p:cNvCxnSpPr/>
          <p:nvPr/>
        </p:nvCxnSpPr>
        <p:spPr>
          <a:xfrm>
            <a:off x="796208" y="2815381"/>
            <a:ext cx="0" cy="262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FAFC5-476E-CD44-A10B-5993AA4BA092}"/>
              </a:ext>
            </a:extLst>
          </p:cNvPr>
          <p:cNvCxnSpPr/>
          <p:nvPr/>
        </p:nvCxnSpPr>
        <p:spPr>
          <a:xfrm>
            <a:off x="7149867" y="2815381"/>
            <a:ext cx="0" cy="262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A2CC4B-6FA2-914D-B4D1-ACD3FFEB33E1}"/>
              </a:ext>
            </a:extLst>
          </p:cNvPr>
          <p:cNvSpPr txBox="1"/>
          <p:nvPr/>
        </p:nvSpPr>
        <p:spPr>
          <a:xfrm>
            <a:off x="796208" y="4265602"/>
            <a:ext cx="294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can we 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B6ABD8-D612-F74C-9127-2FB0B6079B27}"/>
                  </a:ext>
                </a:extLst>
              </p:cNvPr>
              <p:cNvSpPr txBox="1"/>
              <p:nvPr/>
            </p:nvSpPr>
            <p:spPr>
              <a:xfrm>
                <a:off x="3750670" y="4106213"/>
                <a:ext cx="1525955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B6ABD8-D612-F74C-9127-2FB0B607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70" y="4106213"/>
                <a:ext cx="1525955" cy="928524"/>
              </a:xfrm>
              <a:prstGeom prst="rect">
                <a:avLst/>
              </a:prstGeom>
              <a:blipFill>
                <a:blip r:embed="rId6"/>
                <a:stretch>
                  <a:fillRect t="-5405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B2E7FD-55F8-FB4D-94C8-D378994E7DE7}"/>
              </a:ext>
            </a:extLst>
          </p:cNvPr>
          <p:cNvSpPr txBox="1"/>
          <p:nvPr/>
        </p:nvSpPr>
        <p:spPr>
          <a:xfrm>
            <a:off x="5246344" y="43088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DF251-2A4F-8D44-B2F7-BCA24725E6BE}"/>
              </a:ext>
            </a:extLst>
          </p:cNvPr>
          <p:cNvSpPr txBox="1"/>
          <p:nvPr/>
        </p:nvSpPr>
        <p:spPr>
          <a:xfrm>
            <a:off x="796208" y="539891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Chain rule! </a:t>
            </a:r>
          </a:p>
        </p:txBody>
      </p:sp>
    </p:spTree>
    <p:extLst>
      <p:ext uri="{BB962C8B-B14F-4D97-AF65-F5344CB8AC3E}">
        <p14:creationId xmlns:p14="http://schemas.microsoft.com/office/powerpoint/2010/main" val="40165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 animBg="1"/>
      <p:bldP spid="14" grpId="0" animBg="1"/>
      <p:bldP spid="27" grpId="0"/>
      <p:bldP spid="21" grpId="0"/>
      <p:bldP spid="2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A86-2B80-364B-8B99-0D94DAE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235B9-FD92-7042-A776-710B6303FAA4}"/>
                  </a:ext>
                </a:extLst>
              </p:cNvPr>
              <p:cNvSpPr txBox="1"/>
              <p:nvPr/>
            </p:nvSpPr>
            <p:spPr>
              <a:xfrm>
                <a:off x="7149867" y="2882824"/>
                <a:ext cx="449199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235B9-FD92-7042-A776-710B6303F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67" y="2882824"/>
                <a:ext cx="4491992" cy="1268552"/>
              </a:xfrm>
              <a:prstGeom prst="rect">
                <a:avLst/>
              </a:prstGeom>
              <a:blipFill>
                <a:blip r:embed="rId2"/>
                <a:stretch>
                  <a:fillRect t="-108000" b="-1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5F142-D38F-D74D-9583-3194A92006B9}"/>
                  </a:ext>
                </a:extLst>
              </p:cNvPr>
              <p:cNvSpPr txBox="1"/>
              <p:nvPr/>
            </p:nvSpPr>
            <p:spPr>
              <a:xfrm>
                <a:off x="3357800" y="2701401"/>
                <a:ext cx="15259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5F142-D38F-D74D-9583-3194A920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800" y="2701401"/>
                <a:ext cx="1525955" cy="430887"/>
              </a:xfrm>
              <a:prstGeom prst="rect">
                <a:avLst/>
              </a:prstGeom>
              <a:blipFill>
                <a:blip r:embed="rId3"/>
                <a:stretch>
                  <a:fillRect l="-8264" t="-17143" r="-99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6C953-9B4A-C146-943A-0CBF3CE4A394}"/>
                  </a:ext>
                </a:extLst>
              </p:cNvPr>
              <p:cNvSpPr txBox="1"/>
              <p:nvPr/>
            </p:nvSpPr>
            <p:spPr>
              <a:xfrm>
                <a:off x="756701" y="3225370"/>
                <a:ext cx="2731008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6C953-9B4A-C146-943A-0CBF3CE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1" y="3225370"/>
                <a:ext cx="2731008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6AADC-C5FE-4E46-A1A4-0DD75DDB0B7F}"/>
                  </a:ext>
                </a:extLst>
              </p:cNvPr>
              <p:cNvSpPr txBox="1"/>
              <p:nvPr/>
            </p:nvSpPr>
            <p:spPr>
              <a:xfrm>
                <a:off x="4510241" y="3284785"/>
                <a:ext cx="1854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6AADC-C5FE-4E46-A1A4-0DD75DDB0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241" y="3284785"/>
                <a:ext cx="1854042" cy="523220"/>
              </a:xfrm>
              <a:prstGeom prst="rect">
                <a:avLst/>
              </a:prstGeom>
              <a:blipFill>
                <a:blip r:embed="rId5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4E2B9737-DA99-8B45-9F95-3AB210B9732B}"/>
              </a:ext>
            </a:extLst>
          </p:cNvPr>
          <p:cNvSpPr/>
          <p:nvPr/>
        </p:nvSpPr>
        <p:spPr>
          <a:xfrm>
            <a:off x="6529793" y="3210451"/>
            <a:ext cx="620074" cy="63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9514D-E4E6-D94A-AD6F-D96AC74FA882}"/>
              </a:ext>
            </a:extLst>
          </p:cNvPr>
          <p:cNvSpPr txBox="1"/>
          <p:nvPr/>
        </p:nvSpPr>
        <p:spPr>
          <a:xfrm>
            <a:off x="800440" y="2099517"/>
            <a:ext cx="2181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Example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8F10937-7AC0-B049-A5D7-DEC119943E4F}"/>
              </a:ext>
            </a:extLst>
          </p:cNvPr>
          <p:cNvSpPr/>
          <p:nvPr/>
        </p:nvSpPr>
        <p:spPr>
          <a:xfrm>
            <a:off x="3688938" y="3210451"/>
            <a:ext cx="620074" cy="63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44C619-7E04-B84A-8BCC-AF14BC97A969}"/>
              </a:ext>
            </a:extLst>
          </p:cNvPr>
          <p:cNvCxnSpPr>
            <a:cxnSpLocks/>
          </p:cNvCxnSpPr>
          <p:nvPr/>
        </p:nvCxnSpPr>
        <p:spPr>
          <a:xfrm>
            <a:off x="5023104" y="2946419"/>
            <a:ext cx="21267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25705E-58D4-CC4C-9D77-E1DE3561A627}"/>
              </a:ext>
            </a:extLst>
          </p:cNvPr>
          <p:cNvCxnSpPr>
            <a:cxnSpLocks/>
          </p:cNvCxnSpPr>
          <p:nvPr/>
        </p:nvCxnSpPr>
        <p:spPr>
          <a:xfrm flipH="1">
            <a:off x="800440" y="2946419"/>
            <a:ext cx="23643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10C54F-AF5C-F847-A4FC-49B2E4D1BFFD}"/>
              </a:ext>
            </a:extLst>
          </p:cNvPr>
          <p:cNvCxnSpPr/>
          <p:nvPr/>
        </p:nvCxnSpPr>
        <p:spPr>
          <a:xfrm>
            <a:off x="796208" y="2815381"/>
            <a:ext cx="0" cy="262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FAFC5-476E-CD44-A10B-5993AA4BA092}"/>
              </a:ext>
            </a:extLst>
          </p:cNvPr>
          <p:cNvCxnSpPr/>
          <p:nvPr/>
        </p:nvCxnSpPr>
        <p:spPr>
          <a:xfrm>
            <a:off x="7149867" y="2815381"/>
            <a:ext cx="0" cy="262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EFAF23-93F6-4142-987F-3DC9F9955035}"/>
                  </a:ext>
                </a:extLst>
              </p:cNvPr>
              <p:cNvSpPr txBox="1"/>
              <p:nvPr/>
            </p:nvSpPr>
            <p:spPr>
              <a:xfrm>
                <a:off x="2289421" y="4206468"/>
                <a:ext cx="652037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EFAF23-93F6-4142-987F-3DC9F995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21" y="4206468"/>
                <a:ext cx="652037" cy="819263"/>
              </a:xfrm>
              <a:prstGeom prst="rect">
                <a:avLst/>
              </a:prstGeom>
              <a:blipFill>
                <a:blip r:embed="rId6"/>
                <a:stretch>
                  <a:fillRect l="-11538" r="-9615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9EE90-968F-8B49-A0CA-1F851D8B9F75}"/>
                  </a:ext>
                </a:extLst>
              </p:cNvPr>
              <p:cNvSpPr txBox="1"/>
              <p:nvPr/>
            </p:nvSpPr>
            <p:spPr>
              <a:xfrm>
                <a:off x="8789041" y="4218819"/>
                <a:ext cx="1355884" cy="909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9EE90-968F-8B49-A0CA-1F851D8B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41" y="4218819"/>
                <a:ext cx="1355884" cy="909993"/>
              </a:xfrm>
              <a:prstGeom prst="rect">
                <a:avLst/>
              </a:prstGeom>
              <a:blipFill>
                <a:blip r:embed="rId7"/>
                <a:stretch>
                  <a:fillRect l="-5607" t="-11111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9D4652-7C49-9C4B-9ED3-3FBD80468A25}"/>
                  </a:ext>
                </a:extLst>
              </p:cNvPr>
              <p:cNvSpPr txBox="1"/>
              <p:nvPr/>
            </p:nvSpPr>
            <p:spPr>
              <a:xfrm>
                <a:off x="5177031" y="4202718"/>
                <a:ext cx="520462" cy="826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9D4652-7C49-9C4B-9ED3-3FBD8046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1" y="4202718"/>
                <a:ext cx="520462" cy="826765"/>
              </a:xfrm>
              <a:prstGeom prst="rect">
                <a:avLst/>
              </a:prstGeom>
              <a:blipFill>
                <a:blip r:embed="rId8"/>
                <a:stretch>
                  <a:fillRect l="-14286" t="-10606" r="-1666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88E812E7-F641-D341-AB0A-148DAB2A3F09}"/>
              </a:ext>
            </a:extLst>
          </p:cNvPr>
          <p:cNvSpPr/>
          <p:nvPr/>
        </p:nvSpPr>
        <p:spPr>
          <a:xfrm flipH="1">
            <a:off x="6483103" y="4202718"/>
            <a:ext cx="620074" cy="6327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9094565-6EA4-9A4A-98BC-0195860682BB}"/>
              </a:ext>
            </a:extLst>
          </p:cNvPr>
          <p:cNvSpPr/>
          <p:nvPr/>
        </p:nvSpPr>
        <p:spPr>
          <a:xfrm flipH="1">
            <a:off x="3669617" y="4218819"/>
            <a:ext cx="620074" cy="6327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224EF-CA5F-4648-A043-AECDBF3560C5}"/>
                  </a:ext>
                </a:extLst>
              </p:cNvPr>
              <p:cNvSpPr txBox="1"/>
              <p:nvPr/>
            </p:nvSpPr>
            <p:spPr>
              <a:xfrm>
                <a:off x="2221239" y="5413205"/>
                <a:ext cx="1439021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224EF-CA5F-4648-A043-AECDBF35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39" y="5413205"/>
                <a:ext cx="1439021" cy="928524"/>
              </a:xfrm>
              <a:prstGeom prst="rect">
                <a:avLst/>
              </a:prstGeom>
              <a:blipFill>
                <a:blip r:embed="rId9"/>
                <a:stretch>
                  <a:fillRect l="-1754" t="-6757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>
            <a:extLst>
              <a:ext uri="{FF2B5EF4-FFF2-40B4-BE49-F238E27FC236}">
                <a16:creationId xmlns:a16="http://schemas.microsoft.com/office/drawing/2014/main" id="{7A382619-A812-0744-AEA0-CBEB9902C7D1}"/>
              </a:ext>
            </a:extLst>
          </p:cNvPr>
          <p:cNvSpPr/>
          <p:nvPr/>
        </p:nvSpPr>
        <p:spPr>
          <a:xfrm>
            <a:off x="6702108" y="4897544"/>
            <a:ext cx="310037" cy="263877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7B809E64-5B71-4C4C-A7B5-29C5CA23D671}"/>
              </a:ext>
            </a:extLst>
          </p:cNvPr>
          <p:cNvSpPr/>
          <p:nvPr/>
        </p:nvSpPr>
        <p:spPr>
          <a:xfrm>
            <a:off x="3838978" y="4897544"/>
            <a:ext cx="310037" cy="263877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0BF210CD-6AEA-9D4B-B902-93BE251344B7}"/>
              </a:ext>
            </a:extLst>
          </p:cNvPr>
          <p:cNvSpPr/>
          <p:nvPr/>
        </p:nvSpPr>
        <p:spPr>
          <a:xfrm>
            <a:off x="1619852" y="5709719"/>
            <a:ext cx="410098" cy="335495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4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5" grpId="0"/>
      <p:bldP spid="36" grpId="0" animBg="1"/>
      <p:bldP spid="37" grpId="0" animBg="1"/>
      <p:bldP spid="32" grpId="0"/>
      <p:bldP spid="3" grpId="0" animBg="1"/>
      <p:bldP spid="38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161A-887C-6D41-A6E9-09A258FF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11E416-DE94-C548-8EEE-4A208DCB5B23}"/>
                  </a:ext>
                </a:extLst>
              </p:cNvPr>
              <p:cNvSpPr txBox="1"/>
              <p:nvPr/>
            </p:nvSpPr>
            <p:spPr>
              <a:xfrm>
                <a:off x="3543153" y="4441209"/>
                <a:ext cx="4683878" cy="1131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11E416-DE94-C548-8EEE-4A208DCB5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3" y="4441209"/>
                <a:ext cx="4683878" cy="1131207"/>
              </a:xfrm>
              <a:prstGeom prst="rect">
                <a:avLst/>
              </a:prstGeom>
              <a:blipFill>
                <a:blip r:embed="rId2"/>
                <a:stretch>
                  <a:fillRect t="-6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D7E119C-E75D-5D4B-BDD6-54A5F2DB9EBB}"/>
              </a:ext>
            </a:extLst>
          </p:cNvPr>
          <p:cNvSpPr txBox="1"/>
          <p:nvPr/>
        </p:nvSpPr>
        <p:spPr>
          <a:xfrm>
            <a:off x="830920" y="2262077"/>
            <a:ext cx="1010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Simple Example: Stochastic/Mini-batch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3D686-CA0E-FD40-8E17-53F06606D713}"/>
                  </a:ext>
                </a:extLst>
              </p:cNvPr>
              <p:cNvSpPr txBox="1"/>
              <p:nvPr/>
            </p:nvSpPr>
            <p:spPr>
              <a:xfrm>
                <a:off x="855472" y="2951946"/>
                <a:ext cx="94061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at step </a:t>
                </a:r>
                <a:r>
                  <a:rPr lang="en-US" sz="2800" i="1" dirty="0"/>
                  <a:t>t</a:t>
                </a:r>
                <a:r>
                  <a:rPr lang="en-US" sz="2800" dirty="0"/>
                  <a:t>, we have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3D686-CA0E-FD40-8E17-53F06606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72" y="2951946"/>
                <a:ext cx="9406128" cy="523220"/>
              </a:xfrm>
              <a:prstGeom prst="rect">
                <a:avLst/>
              </a:prstGeom>
              <a:blipFill>
                <a:blip r:embed="rId3"/>
                <a:stretch>
                  <a:fillRect l="-13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6A1D50-49FE-8F42-81A1-B77175BAC10A}"/>
              </a:ext>
            </a:extLst>
          </p:cNvPr>
          <p:cNvSpPr txBox="1"/>
          <p:nvPr/>
        </p:nvSpPr>
        <p:spPr>
          <a:xfrm>
            <a:off x="5984239" y="5963920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back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88203-274B-8342-B800-873DD136EAA4}"/>
              </a:ext>
            </a:extLst>
          </p:cNvPr>
          <p:cNvSpPr txBox="1"/>
          <p:nvPr/>
        </p:nvSpPr>
        <p:spPr>
          <a:xfrm>
            <a:off x="5292318" y="3848357"/>
            <a:ext cx="160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0B9026-6931-D04B-B090-539769FBD7AE}"/>
              </a:ext>
            </a:extLst>
          </p:cNvPr>
          <p:cNvCxnSpPr>
            <a:stCxn id="10" idx="2"/>
          </p:cNvCxnSpPr>
          <p:nvPr/>
        </p:nvCxnSpPr>
        <p:spPr>
          <a:xfrm>
            <a:off x="6096000" y="4217689"/>
            <a:ext cx="0" cy="5211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D0B905-F195-DA4C-8BD5-D5BDCD5E7551}"/>
              </a:ext>
            </a:extLst>
          </p:cNvPr>
          <p:cNvCxnSpPr>
            <a:cxnSpLocks/>
          </p:cNvCxnSpPr>
          <p:nvPr/>
        </p:nvCxnSpPr>
        <p:spPr>
          <a:xfrm flipV="1">
            <a:off x="7183120" y="5519390"/>
            <a:ext cx="0" cy="4445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A86-2B80-364B-8B99-0D94DAE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8E812E7-F641-D341-AB0A-148DAB2A3F09}"/>
              </a:ext>
            </a:extLst>
          </p:cNvPr>
          <p:cNvSpPr/>
          <p:nvPr/>
        </p:nvSpPr>
        <p:spPr>
          <a:xfrm flipH="1">
            <a:off x="9098260" y="3170779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/>
              <p:nvPr/>
            </p:nvSpPr>
            <p:spPr>
              <a:xfrm>
                <a:off x="56854" y="2959135"/>
                <a:ext cx="2145346" cy="5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" y="2959135"/>
                <a:ext cx="2145346" cy="524631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/>
              <p:nvPr/>
            </p:nvSpPr>
            <p:spPr>
              <a:xfrm>
                <a:off x="2969166" y="3016446"/>
                <a:ext cx="5995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166" y="3016446"/>
                <a:ext cx="5995821" cy="369332"/>
              </a:xfrm>
              <a:prstGeom prst="rect">
                <a:avLst/>
              </a:prstGeom>
              <a:blipFill>
                <a:blip r:embed="rId3"/>
                <a:stretch>
                  <a:fillRect l="-2321" t="-26667" r="-147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>
            <a:extLst>
              <a:ext uri="{FF2B5EF4-FFF2-40B4-BE49-F238E27FC236}">
                <a16:creationId xmlns:a16="http://schemas.microsoft.com/office/drawing/2014/main" id="{59F9CC54-B8A5-E041-9C41-3AD8D42486BF}"/>
              </a:ext>
            </a:extLst>
          </p:cNvPr>
          <p:cNvSpPr/>
          <p:nvPr/>
        </p:nvSpPr>
        <p:spPr>
          <a:xfrm rot="16200000">
            <a:off x="9297670" y="2605346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/>
              <p:nvPr/>
            </p:nvSpPr>
            <p:spPr>
              <a:xfrm>
                <a:off x="9762227" y="2869620"/>
                <a:ext cx="6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7" y="2869620"/>
                <a:ext cx="628805" cy="523220"/>
              </a:xfrm>
              <a:prstGeom prst="rect">
                <a:avLst/>
              </a:prstGeom>
              <a:blipFill>
                <a:blip r:embed="rId4"/>
                <a:stretch>
                  <a:fillRect t="-7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C756A649-4AB3-5143-8398-D05973A7B45D}"/>
              </a:ext>
            </a:extLst>
          </p:cNvPr>
          <p:cNvSpPr/>
          <p:nvPr/>
        </p:nvSpPr>
        <p:spPr>
          <a:xfrm rot="16200000">
            <a:off x="2327724" y="2881440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90C0251-A19B-7A47-B5BB-DC25F3989735}"/>
              </a:ext>
            </a:extLst>
          </p:cNvPr>
          <p:cNvSpPr/>
          <p:nvPr/>
        </p:nvSpPr>
        <p:spPr>
          <a:xfrm rot="16200000">
            <a:off x="10590442" y="2578647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EA3308D-C570-8D4F-A2D0-198683D13F1B}"/>
              </a:ext>
            </a:extLst>
          </p:cNvPr>
          <p:cNvSpPr/>
          <p:nvPr/>
        </p:nvSpPr>
        <p:spPr>
          <a:xfrm flipH="1">
            <a:off x="10391032" y="314360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/>
              <p:nvPr/>
            </p:nvSpPr>
            <p:spPr>
              <a:xfrm>
                <a:off x="11103610" y="2902150"/>
                <a:ext cx="10883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610" y="2902150"/>
                <a:ext cx="1088389" cy="461665"/>
              </a:xfrm>
              <a:prstGeom prst="rect">
                <a:avLst/>
              </a:prstGeom>
              <a:blipFill>
                <a:blip r:embed="rId5"/>
                <a:stretch>
                  <a:fillRect l="-1149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08B882CC-4BDD-DF43-93AB-629B2C255E39}"/>
              </a:ext>
            </a:extLst>
          </p:cNvPr>
          <p:cNvSpPr/>
          <p:nvPr/>
        </p:nvSpPr>
        <p:spPr>
          <a:xfrm rot="16200000" flipH="1">
            <a:off x="5691463" y="365177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2799223E-37A0-EB45-B6DC-A76BF648D4A9}"/>
              </a:ext>
            </a:extLst>
          </p:cNvPr>
          <p:cNvSpPr/>
          <p:nvPr/>
        </p:nvSpPr>
        <p:spPr>
          <a:xfrm rot="16200000">
            <a:off x="2848888" y="3661077"/>
            <a:ext cx="765099" cy="308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/>
              <p:nvPr/>
            </p:nvSpPr>
            <p:spPr>
              <a:xfrm>
                <a:off x="2835893" y="4212778"/>
                <a:ext cx="3844780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893" y="4212778"/>
                <a:ext cx="3844780" cy="1001300"/>
              </a:xfrm>
              <a:prstGeom prst="rect">
                <a:avLst/>
              </a:prstGeom>
              <a:blipFill>
                <a:blip r:embed="rId6"/>
                <a:stretch>
                  <a:fillRect t="-5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/>
      <p:bldP spid="29" grpId="0" animBg="1"/>
      <p:bldP spid="30" grpId="0"/>
      <p:bldP spid="31" grpId="0" animBg="1"/>
      <p:bldP spid="38" grpId="0" animBg="1"/>
      <p:bldP spid="39" grpId="0" animBg="1"/>
      <p:bldP spid="44" grpId="0"/>
      <p:bldP spid="45" grpId="0" animBg="1"/>
      <p:bldP spid="46" grpId="0" animBg="1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7C4B-6B9C-2D42-955C-87F8032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stop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0CA8-E42F-944F-B413-F6AB2F62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 of steps</a:t>
            </a:r>
          </a:p>
          <a:p>
            <a:r>
              <a:rPr lang="en-US" dirty="0"/>
              <a:t>No. of epochs</a:t>
            </a:r>
          </a:p>
          <a:p>
            <a:r>
              <a:rPr lang="en-US" dirty="0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3443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6636-6C78-5A41-A7A1-50F8096A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C932F-1D2E-4FCF-8834-EA23E491A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423439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39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67BDC0-CE9C-43E3-AFE1-4244436AC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27F2A2-E45A-4B44-A975-7F818A7C6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AB43EE-00B7-466B-980F-32EBB8D24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2FCF12-2B33-4C5D-84C5-19160A0DD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ACD86E-D896-1149-8EB6-F75A1A960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4A7FE4-E5B4-4445-84CA-C4E620038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A86-2B80-364B-8B99-0D94DAE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8E812E7-F641-D341-AB0A-148DAB2A3F09}"/>
              </a:ext>
            </a:extLst>
          </p:cNvPr>
          <p:cNvSpPr/>
          <p:nvPr/>
        </p:nvSpPr>
        <p:spPr>
          <a:xfrm flipH="1">
            <a:off x="9041406" y="2774539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/>
              <p:nvPr/>
            </p:nvSpPr>
            <p:spPr>
              <a:xfrm>
                <a:off x="0" y="2562895"/>
                <a:ext cx="2145346" cy="5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2895"/>
                <a:ext cx="2145346" cy="524631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/>
              <p:nvPr/>
            </p:nvSpPr>
            <p:spPr>
              <a:xfrm>
                <a:off x="2912312" y="2620206"/>
                <a:ext cx="5995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12" y="2620206"/>
                <a:ext cx="5995821" cy="369332"/>
              </a:xfrm>
              <a:prstGeom prst="rect">
                <a:avLst/>
              </a:prstGeom>
              <a:blipFill>
                <a:blip r:embed="rId3"/>
                <a:stretch>
                  <a:fillRect l="-2537" t="-26667" r="-169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>
            <a:extLst>
              <a:ext uri="{FF2B5EF4-FFF2-40B4-BE49-F238E27FC236}">
                <a16:creationId xmlns:a16="http://schemas.microsoft.com/office/drawing/2014/main" id="{59F9CC54-B8A5-E041-9C41-3AD8D42486BF}"/>
              </a:ext>
            </a:extLst>
          </p:cNvPr>
          <p:cNvSpPr/>
          <p:nvPr/>
        </p:nvSpPr>
        <p:spPr>
          <a:xfrm rot="16200000">
            <a:off x="9240816" y="2209106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/>
              <p:nvPr/>
            </p:nvSpPr>
            <p:spPr>
              <a:xfrm>
                <a:off x="9705373" y="2473380"/>
                <a:ext cx="6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373" y="2473380"/>
                <a:ext cx="628805" cy="523220"/>
              </a:xfrm>
              <a:prstGeom prst="rect">
                <a:avLst/>
              </a:prstGeom>
              <a:blipFill>
                <a:blip r:embed="rId4"/>
                <a:stretch>
                  <a:fillRect t="-46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C756A649-4AB3-5143-8398-D05973A7B45D}"/>
              </a:ext>
            </a:extLst>
          </p:cNvPr>
          <p:cNvSpPr/>
          <p:nvPr/>
        </p:nvSpPr>
        <p:spPr>
          <a:xfrm rot="16200000">
            <a:off x="2270870" y="2485200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90C0251-A19B-7A47-B5BB-DC25F3989735}"/>
              </a:ext>
            </a:extLst>
          </p:cNvPr>
          <p:cNvSpPr/>
          <p:nvPr/>
        </p:nvSpPr>
        <p:spPr>
          <a:xfrm rot="16200000">
            <a:off x="10533588" y="2182407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EA3308D-C570-8D4F-A2D0-198683D13F1B}"/>
              </a:ext>
            </a:extLst>
          </p:cNvPr>
          <p:cNvSpPr/>
          <p:nvPr/>
        </p:nvSpPr>
        <p:spPr>
          <a:xfrm flipH="1">
            <a:off x="10334178" y="274736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/>
              <p:nvPr/>
            </p:nvSpPr>
            <p:spPr>
              <a:xfrm>
                <a:off x="11046756" y="2505910"/>
                <a:ext cx="10883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756" y="2505910"/>
                <a:ext cx="1088389" cy="461665"/>
              </a:xfrm>
              <a:prstGeom prst="rect">
                <a:avLst/>
              </a:prstGeom>
              <a:blipFill>
                <a:blip r:embed="rId5"/>
                <a:stretch>
                  <a:fillRect l="-1149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08B882CC-4BDD-DF43-93AB-629B2C255E39}"/>
              </a:ext>
            </a:extLst>
          </p:cNvPr>
          <p:cNvSpPr/>
          <p:nvPr/>
        </p:nvSpPr>
        <p:spPr>
          <a:xfrm rot="16200000" flipH="1">
            <a:off x="5634609" y="325553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2799223E-37A0-EB45-B6DC-A76BF648D4A9}"/>
              </a:ext>
            </a:extLst>
          </p:cNvPr>
          <p:cNvSpPr/>
          <p:nvPr/>
        </p:nvSpPr>
        <p:spPr>
          <a:xfrm rot="16200000">
            <a:off x="2792034" y="3264837"/>
            <a:ext cx="765099" cy="308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/>
              <p:nvPr/>
            </p:nvSpPr>
            <p:spPr>
              <a:xfrm>
                <a:off x="2779039" y="3816538"/>
                <a:ext cx="3844780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39" y="3816538"/>
                <a:ext cx="3844780" cy="1001300"/>
              </a:xfrm>
              <a:prstGeom prst="rect">
                <a:avLst/>
              </a:prstGeom>
              <a:blipFill>
                <a:blip r:embed="rId6"/>
                <a:stretch>
                  <a:fillRect t="-5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BD894-9A6F-F44F-98C7-514A05A5A94E}"/>
                  </a:ext>
                </a:extLst>
              </p:cNvPr>
              <p:cNvSpPr txBox="1"/>
              <p:nvPr/>
            </p:nvSpPr>
            <p:spPr>
              <a:xfrm>
                <a:off x="-73886" y="5133375"/>
                <a:ext cx="2145346" cy="527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BD894-9A6F-F44F-98C7-514A05A5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86" y="5133375"/>
                <a:ext cx="2145346" cy="527196"/>
              </a:xfrm>
              <a:prstGeom prst="rect">
                <a:avLst/>
              </a:prstGeom>
              <a:blipFill>
                <a:blip r:embed="rId7"/>
                <a:stretch>
                  <a:fillRect l="-588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6A380C3D-F241-374D-96A8-B14FBB06615B}"/>
              </a:ext>
            </a:extLst>
          </p:cNvPr>
          <p:cNvSpPr/>
          <p:nvPr/>
        </p:nvSpPr>
        <p:spPr>
          <a:xfrm rot="16200000">
            <a:off x="2270870" y="5043183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10CFA8-702F-A74C-B619-5E9B079339C1}"/>
                  </a:ext>
                </a:extLst>
              </p:cNvPr>
              <p:cNvSpPr txBox="1"/>
              <p:nvPr/>
            </p:nvSpPr>
            <p:spPr>
              <a:xfrm>
                <a:off x="2837689" y="5182020"/>
                <a:ext cx="62824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10CFA8-702F-A74C-B619-5E9B0793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89" y="5182020"/>
                <a:ext cx="6282489" cy="369332"/>
              </a:xfrm>
              <a:prstGeom prst="rect">
                <a:avLst/>
              </a:prstGeom>
              <a:blipFill>
                <a:blip r:embed="rId8"/>
                <a:stretch>
                  <a:fillRect l="-2218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>
            <a:extLst>
              <a:ext uri="{FF2B5EF4-FFF2-40B4-BE49-F238E27FC236}">
                <a16:creationId xmlns:a16="http://schemas.microsoft.com/office/drawing/2014/main" id="{7E23FE98-C97D-5F40-8965-8B09DA1CE59E}"/>
              </a:ext>
            </a:extLst>
          </p:cNvPr>
          <p:cNvSpPr/>
          <p:nvPr/>
        </p:nvSpPr>
        <p:spPr>
          <a:xfrm rot="16200000">
            <a:off x="9240814" y="5027681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D80499-AC2F-2748-8683-ACC75BBA47B2}"/>
                  </a:ext>
                </a:extLst>
              </p:cNvPr>
              <p:cNvSpPr txBox="1"/>
              <p:nvPr/>
            </p:nvSpPr>
            <p:spPr>
              <a:xfrm>
                <a:off x="9748983" y="5119246"/>
                <a:ext cx="628805" cy="494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D80499-AC2F-2748-8683-ACC75BBA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83" y="5119246"/>
                <a:ext cx="628805" cy="494879"/>
              </a:xfrm>
              <a:prstGeom prst="rect">
                <a:avLst/>
              </a:prstGeom>
              <a:blipFill>
                <a:blip r:embed="rId9"/>
                <a:stretch>
                  <a:fillRect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20">
            <a:extLst>
              <a:ext uri="{FF2B5EF4-FFF2-40B4-BE49-F238E27FC236}">
                <a16:creationId xmlns:a16="http://schemas.microsoft.com/office/drawing/2014/main" id="{A28D56E1-E88F-1F42-B57F-829BEF7852EA}"/>
              </a:ext>
            </a:extLst>
          </p:cNvPr>
          <p:cNvSpPr/>
          <p:nvPr/>
        </p:nvSpPr>
        <p:spPr>
          <a:xfrm rot="16200000">
            <a:off x="10533589" y="5043182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9DF991-E883-6E4B-8419-F8EEEE6417C9}"/>
                  </a:ext>
                </a:extLst>
              </p:cNvPr>
              <p:cNvSpPr txBox="1"/>
              <p:nvPr/>
            </p:nvSpPr>
            <p:spPr>
              <a:xfrm>
                <a:off x="11046756" y="5151241"/>
                <a:ext cx="1088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9DF991-E883-6E4B-8419-F8EEEE64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756" y="5151241"/>
                <a:ext cx="1088389" cy="400110"/>
              </a:xfrm>
              <a:prstGeom prst="rect">
                <a:avLst/>
              </a:prstGeom>
              <a:blipFill>
                <a:blip r:embed="rId10"/>
                <a:stretch>
                  <a:fillRect t="-606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D98B9DE-35E2-F240-9618-63912BBA25AD}"/>
              </a:ext>
            </a:extLst>
          </p:cNvPr>
          <p:cNvSpPr txBox="1"/>
          <p:nvPr/>
        </p:nvSpPr>
        <p:spPr>
          <a:xfrm>
            <a:off x="363153" y="3108320"/>
            <a:ext cx="10959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043F7-0A08-A54D-8C49-6CFA1BB49849}"/>
              </a:ext>
            </a:extLst>
          </p:cNvPr>
          <p:cNvSpPr txBox="1"/>
          <p:nvPr/>
        </p:nvSpPr>
        <p:spPr>
          <a:xfrm>
            <a:off x="363153" y="5680777"/>
            <a:ext cx="12264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" name="Up-down Arrow 3">
            <a:extLst>
              <a:ext uri="{FF2B5EF4-FFF2-40B4-BE49-F238E27FC236}">
                <a16:creationId xmlns:a16="http://schemas.microsoft.com/office/drawing/2014/main" id="{FA271B02-DF9D-A244-AC18-8CF4ED633D6B}"/>
              </a:ext>
            </a:extLst>
          </p:cNvPr>
          <p:cNvSpPr/>
          <p:nvPr/>
        </p:nvSpPr>
        <p:spPr>
          <a:xfrm>
            <a:off x="11436569" y="3098220"/>
            <a:ext cx="308761" cy="2010926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9AF4B0-AD5C-514F-9487-E02872D5AE1E}"/>
                  </a:ext>
                </a:extLst>
              </p:cNvPr>
              <p:cNvSpPr txBox="1"/>
              <p:nvPr/>
            </p:nvSpPr>
            <p:spPr>
              <a:xfrm>
                <a:off x="9020095" y="3754088"/>
                <a:ext cx="10883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9AF4B0-AD5C-514F-9487-E02872D5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95" y="3754088"/>
                <a:ext cx="1088389" cy="461665"/>
              </a:xfrm>
              <a:prstGeom prst="rect">
                <a:avLst/>
              </a:prstGeom>
              <a:blipFill>
                <a:blip r:embed="rId11"/>
                <a:stretch>
                  <a:fillRect l="-1163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7F4D3B86-6172-1E48-9C69-B74D99AC0050}"/>
              </a:ext>
            </a:extLst>
          </p:cNvPr>
          <p:cNvSpPr/>
          <p:nvPr/>
        </p:nvSpPr>
        <p:spPr>
          <a:xfrm rot="16200000" flipH="1">
            <a:off x="9960436" y="3860892"/>
            <a:ext cx="479054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1B5564-8D6D-4E44-9B4B-44376F623050}"/>
                  </a:ext>
                </a:extLst>
              </p:cNvPr>
              <p:cNvSpPr txBox="1"/>
              <p:nvPr/>
            </p:nvSpPr>
            <p:spPr>
              <a:xfrm>
                <a:off x="8886930" y="4272331"/>
                <a:ext cx="10883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1B5564-8D6D-4E44-9B4B-44376F62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30" y="4272331"/>
                <a:ext cx="1088389" cy="461665"/>
              </a:xfrm>
              <a:prstGeom prst="rect">
                <a:avLst/>
              </a:prstGeom>
              <a:blipFill>
                <a:blip r:embed="rId12"/>
                <a:stretch>
                  <a:fillRect l="-1149" t="-2703" r="-1724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>
            <a:extLst>
              <a:ext uri="{FF2B5EF4-FFF2-40B4-BE49-F238E27FC236}">
                <a16:creationId xmlns:a16="http://schemas.microsoft.com/office/drawing/2014/main" id="{3927A8DE-236F-E243-909B-6EA1F907E550}"/>
              </a:ext>
            </a:extLst>
          </p:cNvPr>
          <p:cNvSpPr/>
          <p:nvPr/>
        </p:nvSpPr>
        <p:spPr>
          <a:xfrm rot="16200000">
            <a:off x="10152667" y="4348783"/>
            <a:ext cx="461665" cy="308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278C-3E57-8E4C-A577-FF4FF56B4CB7}"/>
              </a:ext>
            </a:extLst>
          </p:cNvPr>
          <p:cNvSpPr txBox="1"/>
          <p:nvPr/>
        </p:nvSpPr>
        <p:spPr>
          <a:xfrm>
            <a:off x="8815966" y="3340746"/>
            <a:ext cx="186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Overfitting?</a:t>
            </a:r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47E042C0-67BD-A141-84A7-097ADE87451E}"/>
              </a:ext>
            </a:extLst>
          </p:cNvPr>
          <p:cNvSpPr/>
          <p:nvPr/>
        </p:nvSpPr>
        <p:spPr>
          <a:xfrm>
            <a:off x="8647833" y="3340746"/>
            <a:ext cx="2788736" cy="1497227"/>
          </a:xfrm>
          <a:prstGeom prst="rightArrowCallout">
            <a:avLst>
              <a:gd name="adj1" fmla="val 22384"/>
              <a:gd name="adj2" fmla="val 25000"/>
              <a:gd name="adj3" fmla="val 25000"/>
              <a:gd name="adj4" fmla="val 793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9" grpId="0" animBg="1"/>
      <p:bldP spid="20" grpId="0"/>
      <p:bldP spid="21" grpId="0" animBg="1"/>
      <p:bldP spid="23" grpId="0"/>
      <p:bldP spid="3" grpId="0" animBg="1"/>
      <p:bldP spid="25" grpId="0" animBg="1"/>
      <p:bldP spid="4" grpId="0" animBg="1"/>
      <p:bldP spid="26" grpId="0"/>
      <p:bldP spid="27" grpId="0" animBg="1"/>
      <p:bldP spid="32" grpId="0"/>
      <p:bldP spid="33" grpId="0" animBg="1"/>
      <p:bldP spid="6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A86-2B80-364B-8B99-0D94DAE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Tasks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8E812E7-F641-D341-AB0A-148DAB2A3F09}"/>
              </a:ext>
            </a:extLst>
          </p:cNvPr>
          <p:cNvSpPr/>
          <p:nvPr/>
        </p:nvSpPr>
        <p:spPr>
          <a:xfrm flipH="1">
            <a:off x="9041406" y="2774539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/>
              <p:nvPr/>
            </p:nvSpPr>
            <p:spPr>
              <a:xfrm>
                <a:off x="0" y="2562895"/>
                <a:ext cx="2145346" cy="524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BF7C9C-FDD3-BD48-BE60-3827960A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2895"/>
                <a:ext cx="2145346" cy="524631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/>
              <p:nvPr/>
            </p:nvSpPr>
            <p:spPr>
              <a:xfrm>
                <a:off x="2912312" y="2620206"/>
                <a:ext cx="5995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E4E16B-EE82-2D45-8D4D-076D8F8B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12" y="2620206"/>
                <a:ext cx="5995821" cy="369332"/>
              </a:xfrm>
              <a:prstGeom prst="rect">
                <a:avLst/>
              </a:prstGeom>
              <a:blipFill>
                <a:blip r:embed="rId3"/>
                <a:stretch>
                  <a:fillRect l="-2537" t="-26667" r="-169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>
            <a:extLst>
              <a:ext uri="{FF2B5EF4-FFF2-40B4-BE49-F238E27FC236}">
                <a16:creationId xmlns:a16="http://schemas.microsoft.com/office/drawing/2014/main" id="{59F9CC54-B8A5-E041-9C41-3AD8D42486BF}"/>
              </a:ext>
            </a:extLst>
          </p:cNvPr>
          <p:cNvSpPr/>
          <p:nvPr/>
        </p:nvSpPr>
        <p:spPr>
          <a:xfrm rot="16200000">
            <a:off x="9240816" y="2209106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/>
              <p:nvPr/>
            </p:nvSpPr>
            <p:spPr>
              <a:xfrm>
                <a:off x="9705373" y="2473380"/>
                <a:ext cx="6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82FDD5-E750-9C4A-AAF3-75CDFF0DD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373" y="2473380"/>
                <a:ext cx="628805" cy="523220"/>
              </a:xfrm>
              <a:prstGeom prst="rect">
                <a:avLst/>
              </a:prstGeom>
              <a:blipFill>
                <a:blip r:embed="rId4"/>
                <a:stretch>
                  <a:fillRect t="-46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C756A649-4AB3-5143-8398-D05973A7B45D}"/>
              </a:ext>
            </a:extLst>
          </p:cNvPr>
          <p:cNvSpPr/>
          <p:nvPr/>
        </p:nvSpPr>
        <p:spPr>
          <a:xfrm rot="16200000">
            <a:off x="2270870" y="2485200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90C0251-A19B-7A47-B5BB-DC25F3989735}"/>
              </a:ext>
            </a:extLst>
          </p:cNvPr>
          <p:cNvSpPr/>
          <p:nvPr/>
        </p:nvSpPr>
        <p:spPr>
          <a:xfrm rot="16200000">
            <a:off x="10533588" y="2182407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EA3308D-C570-8D4F-A2D0-198683D13F1B}"/>
              </a:ext>
            </a:extLst>
          </p:cNvPr>
          <p:cNvSpPr/>
          <p:nvPr/>
        </p:nvSpPr>
        <p:spPr>
          <a:xfrm flipH="1">
            <a:off x="10334178" y="274736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/>
              <p:nvPr/>
            </p:nvSpPr>
            <p:spPr>
              <a:xfrm>
                <a:off x="11046756" y="2505910"/>
                <a:ext cx="10883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98E9-3577-FE43-BB1F-A0F24F5B1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756" y="2505910"/>
                <a:ext cx="1088389" cy="461665"/>
              </a:xfrm>
              <a:prstGeom prst="rect">
                <a:avLst/>
              </a:prstGeom>
              <a:blipFill>
                <a:blip r:embed="rId5"/>
                <a:stretch>
                  <a:fillRect l="-1149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08B882CC-4BDD-DF43-93AB-629B2C255E39}"/>
              </a:ext>
            </a:extLst>
          </p:cNvPr>
          <p:cNvSpPr/>
          <p:nvPr/>
        </p:nvSpPr>
        <p:spPr>
          <a:xfrm rot="16200000" flipH="1">
            <a:off x="5634609" y="3255534"/>
            <a:ext cx="707579" cy="308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2799223E-37A0-EB45-B6DC-A76BF648D4A9}"/>
              </a:ext>
            </a:extLst>
          </p:cNvPr>
          <p:cNvSpPr/>
          <p:nvPr/>
        </p:nvSpPr>
        <p:spPr>
          <a:xfrm rot="16200000">
            <a:off x="2792034" y="3264837"/>
            <a:ext cx="765099" cy="308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/>
              <p:nvPr/>
            </p:nvSpPr>
            <p:spPr>
              <a:xfrm>
                <a:off x="2779039" y="3816538"/>
                <a:ext cx="3844780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9D630B-2E45-7140-AC2F-E74800A1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39" y="3816538"/>
                <a:ext cx="3844780" cy="1001300"/>
              </a:xfrm>
              <a:prstGeom prst="rect">
                <a:avLst/>
              </a:prstGeom>
              <a:blipFill>
                <a:blip r:embed="rId6"/>
                <a:stretch>
                  <a:fillRect t="-5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BD894-9A6F-F44F-98C7-514A05A5A94E}"/>
                  </a:ext>
                </a:extLst>
              </p:cNvPr>
              <p:cNvSpPr txBox="1"/>
              <p:nvPr/>
            </p:nvSpPr>
            <p:spPr>
              <a:xfrm>
                <a:off x="-73886" y="5133375"/>
                <a:ext cx="2145346" cy="527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BD894-9A6F-F44F-98C7-514A05A5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86" y="5133375"/>
                <a:ext cx="2145346" cy="527196"/>
              </a:xfrm>
              <a:prstGeom prst="rect">
                <a:avLst/>
              </a:prstGeom>
              <a:blipFill>
                <a:blip r:embed="rId7"/>
                <a:stretch>
                  <a:fillRect l="-588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6A380C3D-F241-374D-96A8-B14FBB06615B}"/>
              </a:ext>
            </a:extLst>
          </p:cNvPr>
          <p:cNvSpPr/>
          <p:nvPr/>
        </p:nvSpPr>
        <p:spPr>
          <a:xfrm rot="16200000">
            <a:off x="2270870" y="5043183"/>
            <a:ext cx="308759" cy="707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10CFA8-702F-A74C-B619-5E9B079339C1}"/>
                  </a:ext>
                </a:extLst>
              </p:cNvPr>
              <p:cNvSpPr txBox="1"/>
              <p:nvPr/>
            </p:nvSpPr>
            <p:spPr>
              <a:xfrm>
                <a:off x="2837689" y="5182020"/>
                <a:ext cx="62824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10CFA8-702F-A74C-B619-5E9B07933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89" y="5182020"/>
                <a:ext cx="6282489" cy="369332"/>
              </a:xfrm>
              <a:prstGeom prst="rect">
                <a:avLst/>
              </a:prstGeom>
              <a:blipFill>
                <a:blip r:embed="rId8"/>
                <a:stretch>
                  <a:fillRect l="-2218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>
            <a:extLst>
              <a:ext uri="{FF2B5EF4-FFF2-40B4-BE49-F238E27FC236}">
                <a16:creationId xmlns:a16="http://schemas.microsoft.com/office/drawing/2014/main" id="{7E23FE98-C97D-5F40-8965-8B09DA1CE59E}"/>
              </a:ext>
            </a:extLst>
          </p:cNvPr>
          <p:cNvSpPr/>
          <p:nvPr/>
        </p:nvSpPr>
        <p:spPr>
          <a:xfrm rot="16200000">
            <a:off x="9240814" y="5027681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D80499-AC2F-2748-8683-ACC75BBA47B2}"/>
                  </a:ext>
                </a:extLst>
              </p:cNvPr>
              <p:cNvSpPr txBox="1"/>
              <p:nvPr/>
            </p:nvSpPr>
            <p:spPr>
              <a:xfrm>
                <a:off x="9748983" y="5119246"/>
                <a:ext cx="628805" cy="494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D80499-AC2F-2748-8683-ACC75BBA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83" y="5119246"/>
                <a:ext cx="628805" cy="494879"/>
              </a:xfrm>
              <a:prstGeom prst="rect">
                <a:avLst/>
              </a:prstGeom>
              <a:blipFill>
                <a:blip r:embed="rId9"/>
                <a:stretch>
                  <a:fillRect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20">
            <a:extLst>
              <a:ext uri="{FF2B5EF4-FFF2-40B4-BE49-F238E27FC236}">
                <a16:creationId xmlns:a16="http://schemas.microsoft.com/office/drawing/2014/main" id="{A28D56E1-E88F-1F42-B57F-829BEF7852EA}"/>
              </a:ext>
            </a:extLst>
          </p:cNvPr>
          <p:cNvSpPr/>
          <p:nvPr/>
        </p:nvSpPr>
        <p:spPr>
          <a:xfrm rot="16200000">
            <a:off x="10533589" y="5043182"/>
            <a:ext cx="308759" cy="707578"/>
          </a:xfrm>
          <a:prstGeom prst="down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9DF991-E883-6E4B-8419-F8EEEE6417C9}"/>
                  </a:ext>
                </a:extLst>
              </p:cNvPr>
              <p:cNvSpPr txBox="1"/>
              <p:nvPr/>
            </p:nvSpPr>
            <p:spPr>
              <a:xfrm>
                <a:off x="11046756" y="5151241"/>
                <a:ext cx="1088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9DF991-E883-6E4B-8419-F8EEEE64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756" y="5151241"/>
                <a:ext cx="1088389" cy="400110"/>
              </a:xfrm>
              <a:prstGeom prst="rect">
                <a:avLst/>
              </a:prstGeom>
              <a:blipFill>
                <a:blip r:embed="rId10"/>
                <a:stretch>
                  <a:fillRect t="-606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D98B9DE-35E2-F240-9618-63912BBA25AD}"/>
              </a:ext>
            </a:extLst>
          </p:cNvPr>
          <p:cNvSpPr txBox="1"/>
          <p:nvPr/>
        </p:nvSpPr>
        <p:spPr>
          <a:xfrm>
            <a:off x="363153" y="3108320"/>
            <a:ext cx="10959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043F7-0A08-A54D-8C49-6CFA1BB49849}"/>
              </a:ext>
            </a:extLst>
          </p:cNvPr>
          <p:cNvSpPr txBox="1"/>
          <p:nvPr/>
        </p:nvSpPr>
        <p:spPr>
          <a:xfrm>
            <a:off x="363153" y="5680777"/>
            <a:ext cx="12264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" name="Up-down Arrow 3">
            <a:extLst>
              <a:ext uri="{FF2B5EF4-FFF2-40B4-BE49-F238E27FC236}">
                <a16:creationId xmlns:a16="http://schemas.microsoft.com/office/drawing/2014/main" id="{FA271B02-DF9D-A244-AC18-8CF4ED633D6B}"/>
              </a:ext>
            </a:extLst>
          </p:cNvPr>
          <p:cNvSpPr/>
          <p:nvPr/>
        </p:nvSpPr>
        <p:spPr>
          <a:xfrm>
            <a:off x="11436569" y="3098220"/>
            <a:ext cx="308761" cy="2010926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9292196A-D9D6-914D-9FF7-B37DA3EA4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6283" y="2051249"/>
            <a:ext cx="624840" cy="62484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8B372F2D-FD06-224A-AE1A-E54E0105D5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30539" y="2037103"/>
            <a:ext cx="653132" cy="653132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C64CCFC0-7BFB-C645-A528-4ACF9B7A5F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3696" y="2037103"/>
            <a:ext cx="600841" cy="600841"/>
          </a:xfrm>
          <a:prstGeom prst="rect">
            <a:avLst/>
          </a:prstGeom>
        </p:spPr>
      </p:pic>
      <p:pic>
        <p:nvPicPr>
          <p:cNvPr id="13" name="Graphic 12" descr="Badge 4 with solid fill">
            <a:extLst>
              <a:ext uri="{FF2B5EF4-FFF2-40B4-BE49-F238E27FC236}">
                <a16:creationId xmlns:a16="http://schemas.microsoft.com/office/drawing/2014/main" id="{16FB2AF5-FC9B-6E43-811C-BABD402241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82160" y="4526909"/>
            <a:ext cx="600841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D55A-6100-F942-97EF-50C41AC0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3297-3078-D94F-8BB1-6EB610CD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Programming for Data Training</a:t>
            </a:r>
          </a:p>
          <a:p>
            <a:r>
              <a:rPr lang="en-US" dirty="0"/>
              <a:t>Different Modes of Training: Supervised Training and Beyond</a:t>
            </a:r>
          </a:p>
          <a:p>
            <a:r>
              <a:rPr lang="en-US" dirty="0"/>
              <a:t>Optimization Algorithms</a:t>
            </a:r>
          </a:p>
          <a:p>
            <a:r>
              <a:rPr lang="en-US" dirty="0"/>
              <a:t>Design of Training Tasks</a:t>
            </a:r>
          </a:p>
          <a:p>
            <a:r>
              <a:rPr lang="en-US" dirty="0"/>
              <a:t>Advanced Training Methods (e.g., training using trained models)</a:t>
            </a:r>
          </a:p>
          <a:p>
            <a:r>
              <a:rPr lang="en-US" dirty="0"/>
              <a:t>Specific Examples of Training (e.g., translation, image processing, regression, time series forecasting, and more): To be explored in conjunction with dataset creation and model building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0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3E12-3133-4845-8F15-DC80AF06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882A6-71A9-2B4B-91FD-ECDE6E96D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9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18AF-08CD-CF40-8543-D6031893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Artificial Intelligence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811F-C8C1-2940-B41C-973C6A8A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1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30577C-5FA6-3D4D-A767-1E083676BFB6}"/>
              </a:ext>
            </a:extLst>
          </p:cNvPr>
          <p:cNvSpPr/>
          <p:nvPr/>
        </p:nvSpPr>
        <p:spPr>
          <a:xfrm>
            <a:off x="5359998" y="756621"/>
            <a:ext cx="2226833" cy="1065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ea typeface="Microsoft JhengHei UI" panose="020B0604030504040204" pitchFamily="34" charset="-120"/>
              </a:rPr>
              <a:t>AI</a:t>
            </a:r>
            <a:endParaRPr lang="en-US" sz="2800" b="1" dirty="0">
              <a:ea typeface="Microsoft JhengHei UI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27FE0-F49C-494C-97B3-49E29DE9DA1A}"/>
              </a:ext>
            </a:extLst>
          </p:cNvPr>
          <p:cNvSpPr/>
          <p:nvPr/>
        </p:nvSpPr>
        <p:spPr>
          <a:xfrm>
            <a:off x="3532094" y="2755751"/>
            <a:ext cx="2226833" cy="10650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ea typeface="Microsoft JhengHei UI" panose="020B0604030504040204" pitchFamily="34" charset="-120"/>
              </a:rPr>
              <a:t>Machine Learning</a:t>
            </a:r>
            <a:endParaRPr lang="en-US" sz="2800" b="1" dirty="0">
              <a:ea typeface="Microsoft JhengHei UI" panose="020B0604030504040204" pitchFamily="34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16F4C-7F99-E44C-BD47-DBCFEBC80329}"/>
              </a:ext>
            </a:extLst>
          </p:cNvPr>
          <p:cNvSpPr/>
          <p:nvPr/>
        </p:nvSpPr>
        <p:spPr>
          <a:xfrm>
            <a:off x="2144357" y="4663440"/>
            <a:ext cx="2226833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ea typeface="Microsoft JhengHei UI" panose="020B0604030504040204" pitchFamily="34" charset="-120"/>
              </a:rPr>
              <a:t>Deep Learning</a:t>
            </a:r>
            <a:endParaRPr lang="en-US" sz="2800" b="1" dirty="0">
              <a:ea typeface="Microsoft JhengHei UI" panose="020B0604030504040204" pitchFamily="34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5BDE6-13C9-9647-9CEF-C93CDC74F431}"/>
              </a:ext>
            </a:extLst>
          </p:cNvPr>
          <p:cNvSpPr/>
          <p:nvPr/>
        </p:nvSpPr>
        <p:spPr>
          <a:xfrm>
            <a:off x="7196866" y="2755751"/>
            <a:ext cx="2226833" cy="1065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ea typeface="Microsoft JhengHei UI" panose="020B0604030504040204" pitchFamily="34" charset="-120"/>
              </a:rPr>
              <a:t>Symbolic AI</a:t>
            </a:r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821C88-CFB1-974C-9A6D-835397752C0A}"/>
              </a:ext>
            </a:extLst>
          </p:cNvPr>
          <p:cNvSpPr/>
          <p:nvPr/>
        </p:nvSpPr>
        <p:spPr>
          <a:xfrm>
            <a:off x="4767430" y="4663439"/>
            <a:ext cx="2226833" cy="10650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ea typeface="Microsoft JhengHei UI" panose="020B0604030504040204" pitchFamily="34" charset="-120"/>
              </a:rPr>
              <a:t>Other methods</a:t>
            </a:r>
            <a:endParaRPr lang="en-US" sz="2800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94996D0-8761-DE49-BD4F-98949A2B146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5092402" y="1374736"/>
            <a:ext cx="934123" cy="182790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42F878C-1F9E-A14C-B78E-8D48C36E253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16200000" flipH="1">
            <a:off x="6924788" y="1370254"/>
            <a:ext cx="934123" cy="1836868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BB47E9D-97AE-3D46-A7D3-B55971A97225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3530301" y="3548231"/>
            <a:ext cx="842682" cy="13877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4F423D3-0F60-5540-87E8-B8F991BAB6FA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rot="16200000" flipH="1">
            <a:off x="4841839" y="3624429"/>
            <a:ext cx="842681" cy="1235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3D5F9BA-85A6-FC46-AF10-9A1F05654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7" r="-2" b="-2"/>
          <a:stretch/>
        </p:blipFill>
        <p:spPr bwMode="auto">
          <a:xfrm>
            <a:off x="20" y="10"/>
            <a:ext cx="4003019" cy="3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3" descr="Stock market graph on display">
            <a:extLst>
              <a:ext uri="{FF2B5EF4-FFF2-40B4-BE49-F238E27FC236}">
                <a16:creationId xmlns:a16="http://schemas.microsoft.com/office/drawing/2014/main" id="{7B345CCE-FEC9-5043-A308-7F0ADFEF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9" r="11047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2" name="Picture 2" descr="圍棋">
            <a:extLst>
              <a:ext uri="{FF2B5EF4-FFF2-40B4-BE49-F238E27FC236}">
                <a16:creationId xmlns:a16="http://schemas.microsoft.com/office/drawing/2014/main" id="{EC60AAA4-39E2-0D4A-9F4B-C2E68E534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8" b="3"/>
          <a:stretch/>
        </p:blipFill>
        <p:spPr bwMode="auto">
          <a:xfrm>
            <a:off x="8188960" y="10"/>
            <a:ext cx="4003039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Multiple interweaving highways with cars driving in different directions">
            <a:extLst>
              <a:ext uri="{FF2B5EF4-FFF2-40B4-BE49-F238E27FC236}">
                <a16:creationId xmlns:a16="http://schemas.microsoft.com/office/drawing/2014/main" id="{74DFB3DA-9B1B-1741-A072-64979411B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08" r="10673" b="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4" name="Picture 3" descr="Icons of different breeds of dogs">
            <a:extLst>
              <a:ext uri="{FF2B5EF4-FFF2-40B4-BE49-F238E27FC236}">
                <a16:creationId xmlns:a16="http://schemas.microsoft.com/office/drawing/2014/main" id="{F60D561E-627A-BE45-9B01-AB96E4EA5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02" r="11945" b="-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19" name="Picture 18" descr="Cute yellow robot">
            <a:extLst>
              <a:ext uri="{FF2B5EF4-FFF2-40B4-BE49-F238E27FC236}">
                <a16:creationId xmlns:a16="http://schemas.microsoft.com/office/drawing/2014/main" id="{79213ABF-6E41-EE4B-96D4-CD1153BCDF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71" r="-4" b="-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035B8-9465-3C4F-9653-FA39A1C08074}"/>
              </a:ext>
            </a:extLst>
          </p:cNvPr>
          <p:cNvSpPr txBox="1"/>
          <p:nvPr/>
        </p:nvSpPr>
        <p:spPr>
          <a:xfrm>
            <a:off x="174660" y="2743200"/>
            <a:ext cx="20152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51942-F621-064E-A8A1-2C85CD198C0A}"/>
              </a:ext>
            </a:extLst>
          </p:cNvPr>
          <p:cNvSpPr txBox="1"/>
          <p:nvPr/>
        </p:nvSpPr>
        <p:spPr>
          <a:xfrm>
            <a:off x="4251788" y="2743200"/>
            <a:ext cx="291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Times Series Forecasting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CE507-0422-9343-98AA-9B511FE91FC5}"/>
              </a:ext>
            </a:extLst>
          </p:cNvPr>
          <p:cNvSpPr txBox="1"/>
          <p:nvPr/>
        </p:nvSpPr>
        <p:spPr>
          <a:xfrm>
            <a:off x="8390561" y="2738091"/>
            <a:ext cx="11160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AlphaGo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BCE3B-72FB-4C45-816D-399219E888DE}"/>
              </a:ext>
            </a:extLst>
          </p:cNvPr>
          <p:cNvSpPr txBox="1"/>
          <p:nvPr/>
        </p:nvSpPr>
        <p:spPr>
          <a:xfrm>
            <a:off x="174660" y="6311786"/>
            <a:ext cx="21712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Automated Driving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D9F3A-9B31-A247-919B-8EC8200030C8}"/>
              </a:ext>
            </a:extLst>
          </p:cNvPr>
          <p:cNvSpPr txBox="1"/>
          <p:nvPr/>
        </p:nvSpPr>
        <p:spPr>
          <a:xfrm>
            <a:off x="4251788" y="6311786"/>
            <a:ext cx="234602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FCF51-3CA1-BB42-833F-BB8B27C98B21}"/>
              </a:ext>
            </a:extLst>
          </p:cNvPr>
          <p:cNvSpPr txBox="1"/>
          <p:nvPr/>
        </p:nvSpPr>
        <p:spPr>
          <a:xfrm>
            <a:off x="8390561" y="6297782"/>
            <a:ext cx="11421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064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D09-944D-634C-9F5B-214F7E7A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Deep Learning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15111-1DD2-734B-ABB6-A2EF84F7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and Speech Translation</a:t>
            </a:r>
          </a:p>
          <a:p>
            <a:r>
              <a:rPr lang="en-US" dirty="0"/>
              <a:t>Image Translation</a:t>
            </a:r>
          </a:p>
          <a:p>
            <a:r>
              <a:rPr lang="en-US" dirty="0"/>
              <a:t>Other Natural Language Processing (NLP) Tasks</a:t>
            </a:r>
          </a:p>
        </p:txBody>
      </p:sp>
    </p:spTree>
    <p:extLst>
      <p:ext uri="{BB962C8B-B14F-4D97-AF65-F5344CB8AC3E}">
        <p14:creationId xmlns:p14="http://schemas.microsoft.com/office/powerpoint/2010/main" val="57789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5318" r="1" b="1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557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1E362D"/>
      </a:dk2>
      <a:lt2>
        <a:srgbClr val="E8E4E2"/>
      </a:lt2>
      <a:accent1>
        <a:srgbClr val="17A3D5"/>
      </a:accent1>
      <a:accent2>
        <a:srgbClr val="20B59D"/>
      </a:accent2>
      <a:accent3>
        <a:srgbClr val="2966E7"/>
      </a:accent3>
      <a:accent4>
        <a:srgbClr val="D54917"/>
      </a:accent4>
      <a:accent5>
        <a:srgbClr val="CE9825"/>
      </a:accent5>
      <a:accent6>
        <a:srgbClr val="9BA912"/>
      </a:accent6>
      <a:hlink>
        <a:srgbClr val="BF603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1184</Words>
  <Application>Microsoft Macintosh PowerPoint</Application>
  <PresentationFormat>Widescreen</PresentationFormat>
  <Paragraphs>306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Microsoft JhengHei UI</vt:lpstr>
      <vt:lpstr>Arial</vt:lpstr>
      <vt:lpstr>Calibri</vt:lpstr>
      <vt:lpstr>Cambria Math</vt:lpstr>
      <vt:lpstr>Helvetica</vt:lpstr>
      <vt:lpstr>Neue Haas Grotesk Text Pro</vt:lpstr>
      <vt:lpstr>AccentBoxVTI</vt:lpstr>
      <vt:lpstr>Data Training in Deep Learning</vt:lpstr>
      <vt:lpstr>About Me</vt:lpstr>
      <vt:lpstr>My Research Areas</vt:lpstr>
      <vt:lpstr>Outline</vt:lpstr>
      <vt:lpstr>Deep Learning and Artificial Intelligence</vt:lpstr>
      <vt:lpstr>PowerPoint Presentation</vt:lpstr>
      <vt:lpstr>PowerPoint Presentation</vt:lpstr>
      <vt:lpstr>My Deep Learning Projects</vt:lpstr>
      <vt:lpstr>PowerPoint Presentation</vt:lpstr>
      <vt:lpstr>PowerPoint Presentation</vt:lpstr>
      <vt:lpstr>PowerPoint Presentation</vt:lpstr>
      <vt:lpstr>How does Deep Learning work?</vt:lpstr>
      <vt:lpstr>PowerPoint Presentation</vt:lpstr>
      <vt:lpstr>Biological Neuron</vt:lpstr>
      <vt:lpstr>Artificial Neuron</vt:lpstr>
      <vt:lpstr>Artificial Neural Network</vt:lpstr>
      <vt:lpstr>Deep Neural Network</vt:lpstr>
      <vt:lpstr>Example: Image Classification</vt:lpstr>
      <vt:lpstr>Deep Learning:  5 Components</vt:lpstr>
      <vt:lpstr>Example: Image Classification</vt:lpstr>
      <vt:lpstr>How can we train a model?</vt:lpstr>
      <vt:lpstr>PowerPoint Presentation</vt:lpstr>
      <vt:lpstr>To get started, let’s revisit the following</vt:lpstr>
      <vt:lpstr>A Simple Neuron</vt:lpstr>
      <vt:lpstr>A Simple Network</vt:lpstr>
      <vt:lpstr>A Simple Deep Neural Network</vt:lpstr>
      <vt:lpstr>PowerPoint Presentation</vt:lpstr>
      <vt:lpstr>We’re ready to train our model!</vt:lpstr>
      <vt:lpstr>Data First! </vt:lpstr>
      <vt:lpstr>Initialize our parameters</vt:lpstr>
      <vt:lpstr>Forward propagation</vt:lpstr>
      <vt:lpstr>Loss computation</vt:lpstr>
      <vt:lpstr>Parameter adjustment</vt:lpstr>
      <vt:lpstr>Consider this</vt:lpstr>
      <vt:lpstr>Back propagation</vt:lpstr>
      <vt:lpstr>Back propagation</vt:lpstr>
      <vt:lpstr>Optimization</vt:lpstr>
      <vt:lpstr>Iteration</vt:lpstr>
      <vt:lpstr>When should we stop training?</vt:lpstr>
      <vt:lpstr>Early Stopping</vt:lpstr>
      <vt:lpstr>Deep Learning Tasks</vt:lpstr>
      <vt:lpstr>Other Interesting Issues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Training in Artificial Intelligence</dc:title>
  <dc:creator>Sai Cheong Siu</dc:creator>
  <cp:lastModifiedBy>Sai Cheong Siu</cp:lastModifiedBy>
  <cp:revision>8</cp:revision>
  <dcterms:created xsi:type="dcterms:W3CDTF">2021-10-26T02:40:24Z</dcterms:created>
  <dcterms:modified xsi:type="dcterms:W3CDTF">2021-10-27T03:52:37Z</dcterms:modified>
</cp:coreProperties>
</file>